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99" r:id="rId2"/>
    <p:sldId id="275" r:id="rId3"/>
    <p:sldId id="367" r:id="rId4"/>
    <p:sldId id="376" r:id="rId5"/>
    <p:sldId id="368" r:id="rId6"/>
    <p:sldId id="369" r:id="rId7"/>
    <p:sldId id="370" r:id="rId8"/>
    <p:sldId id="371" r:id="rId9"/>
    <p:sldId id="378" r:id="rId10"/>
    <p:sldId id="372" r:id="rId11"/>
    <p:sldId id="373" r:id="rId12"/>
    <p:sldId id="379" r:id="rId13"/>
    <p:sldId id="374" r:id="rId14"/>
    <p:sldId id="377" r:id="rId15"/>
    <p:sldId id="375" r:id="rId16"/>
    <p:sldId id="366" r:id="rId17"/>
    <p:sldId id="272" r:id="rId18"/>
  </p:sldIdLst>
  <p:sldSz cx="12192000" cy="6858000"/>
  <p:notesSz cx="9601200" cy="7315200"/>
  <p:custDataLst>
    <p:tags r:id="rId20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371"/>
    <a:srgbClr val="FFFFFF"/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3946" autoAdjust="0"/>
  </p:normalViewPr>
  <p:slideViewPr>
    <p:cSldViewPr snapToGrid="0" showGuides="1">
      <p:cViewPr varScale="1">
        <p:scale>
          <a:sx n="106" d="100"/>
          <a:sy n="106" d="100"/>
        </p:scale>
        <p:origin x="1232" y="-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Charts are the second visualization tool in DHIS2. When you need to compare elements, recognize patterns, or understand trends, you can select from a list of different chart types that best suits your analysis needs and customize it to include </a:t>
            </a:r>
            <a:r>
              <a:rPr lang="en-US" dirty="0" err="1"/>
              <a:t>disaggregations</a:t>
            </a:r>
            <a:r>
              <a:rPr lang="en-US" dirty="0"/>
              <a:t>, target lines, and more.</a:t>
            </a:r>
            <a:br>
              <a:rPr lang="en-U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2262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third visualization tool in DHIS2 is Maps, which relate geographical points or areas with specific data from your programs.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br>
              <a:rPr lang="en-U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9886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DHIS2 allows you to overlay data using map layers, providing a greater depth to your analysis. </a:t>
            </a:r>
          </a:p>
        </p:txBody>
      </p:sp>
    </p:spTree>
    <p:extLst>
      <p:ext uri="{BB962C8B-B14F-4D97-AF65-F5344CB8AC3E}">
        <p14:creationId xmlns:p14="http://schemas.microsoft.com/office/powerpoint/2010/main" val="2805560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Pivot tables, charts, and maps that belong to the same project or program 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8844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… can be collected into a dashboard and shared with other users to analyze and discuss the findings collaboratively.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1890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course, you will learn how to create and edit pivot tables, charts, maps, and dashboards through videos, step-by-step demonstrations, and activities. You will also have the chance to interact with a DHIS2 training instance where you can put your new learnings into practice.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859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</a:rPr>
              <a:t>This course will prepare you to make sense of aggregate data using DHIS2 data analysis tools. We hope you enjoy the course.</a:t>
            </a:r>
          </a:p>
          <a:p>
            <a:br>
              <a:rPr lang="en-U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395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 dirty="0">
                <a:solidFill>
                  <a:srgbClr val="000000"/>
                </a:solidFill>
                <a:sym typeface=""/>
              </a:rPr>
              <a:t>Welcome to the DHIS2 Data Analysis course. 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Every month, an enormous amount of data is entered into DHIS2 systems around the world.</a:t>
            </a:r>
          </a:p>
        </p:txBody>
      </p:sp>
    </p:spTree>
    <p:extLst>
      <p:ext uri="{BB962C8B-B14F-4D97-AF65-F5344CB8AC3E}">
        <p14:creationId xmlns:p14="http://schemas.microsoft.com/office/powerpoint/2010/main" val="140753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However, simply capturing data is not enough to help organizations make informed decisions.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890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 really use your data, you also need tools that help you visualize those data and transform them into information.</a:t>
            </a:r>
          </a:p>
        </p:txBody>
      </p:sp>
    </p:spTree>
    <p:extLst>
      <p:ext uri="{BB962C8B-B14F-4D97-AF65-F5344CB8AC3E}">
        <p14:creationId xmlns:p14="http://schemas.microsoft.com/office/powerpoint/2010/main" val="926063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How can DHIS2 help make sense of data and contribute to informed decision making?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7833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DHIS2 includes a set of visualization tools that allows you to analyze data and disseminate information through a selection of user friendly applications, making it easier for people at all levels of an organization to use data to make decisions.</a:t>
            </a:r>
          </a:p>
        </p:txBody>
      </p:sp>
    </p:spTree>
    <p:extLst>
      <p:ext uri="{BB962C8B-B14F-4D97-AF65-F5344CB8AC3E}">
        <p14:creationId xmlns:p14="http://schemas.microsoft.com/office/powerpoint/2010/main" val="201155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noProof="0" dirty="0">
                <a:effectLst/>
              </a:rPr>
              <a:t>The first of these tools is the pivot table, which helps you calculate, summarize, and analyze data in rows and columns.</a:t>
            </a:r>
            <a:br>
              <a:rPr lang="en-US" b="0" noProof="0" dirty="0">
                <a:effectLst/>
              </a:rPr>
            </a:b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017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In DHIS2, you can customize your pivot tables using a simple drag and drop interface.</a:t>
            </a:r>
            <a:endParaRPr lang="en-US" b="0">
              <a:effectLst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883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1.mp3"/><Relationship Id="rId7" Type="http://schemas.openxmlformats.org/officeDocument/2006/relationships/image" Target="../media/image13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11" Type="http://schemas.openxmlformats.org/officeDocument/2006/relationships/image" Target="../media/image39.png"/><Relationship Id="rId5" Type="http://schemas.openxmlformats.org/officeDocument/2006/relationships/image" Target="../media/image29.sv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5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516336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7783177" cy="123792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ubik Medium" pitchFamily="2" charset="-79"/>
                <a:ea typeface="+mj-ea"/>
                <a:cs typeface="Rubik Medium" pitchFamily="2" charset="-79"/>
              </a:defRPr>
            </a:lvl1pPr>
          </a:lstStyle>
          <a:p>
            <a:r>
              <a:rPr lang="en-US" dirty="0"/>
              <a:t>Introduction to </a:t>
            </a:r>
          </a:p>
          <a:p>
            <a:r>
              <a:rPr lang="en-US" dirty="0"/>
              <a:t>Data Analysis in DHIS2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typeface="Rubik" pitchFamily="2" charset="-79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Analysis in DHIS2</a:t>
            </a:r>
          </a:p>
        </p:txBody>
      </p:sp>
      <p:pic>
        <p:nvPicPr>
          <p:cNvPr id="8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9"/>
    </mc:Choice>
    <mc:Fallback xmlns="">
      <p:transition spd="slow" advTm="13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6" grpId="0"/>
      <p:bldP spid="7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DF0F0F-FDDC-4961-B13B-ED12EAB7A47C}"/>
              </a:ext>
            </a:extLst>
          </p:cNvPr>
          <p:cNvGrpSpPr/>
          <p:nvPr/>
        </p:nvGrpSpPr>
        <p:grpSpPr>
          <a:xfrm>
            <a:off x="3350660" y="2856052"/>
            <a:ext cx="2185817" cy="1603095"/>
            <a:chOff x="5472174" y="4117322"/>
            <a:chExt cx="1681416" cy="123316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3362C30-9E67-4B0E-AE39-8B15FC78109C}"/>
                </a:ext>
              </a:extLst>
            </p:cNvPr>
            <p:cNvSpPr/>
            <p:nvPr/>
          </p:nvSpPr>
          <p:spPr>
            <a:xfrm>
              <a:off x="5918896" y="5038083"/>
              <a:ext cx="312403" cy="312403"/>
            </a:xfrm>
            <a:custGeom>
              <a:avLst/>
              <a:gdLst>
                <a:gd name="connsiteX0" fmla="*/ 312403 w 312403"/>
                <a:gd name="connsiteY0" fmla="*/ 156202 h 312403"/>
                <a:gd name="connsiteX1" fmla="*/ 156202 w 312403"/>
                <a:gd name="connsiteY1" fmla="*/ 312403 h 312403"/>
                <a:gd name="connsiteX2" fmla="*/ 0 w 312403"/>
                <a:gd name="connsiteY2" fmla="*/ 156202 h 312403"/>
                <a:gd name="connsiteX3" fmla="*/ 156202 w 312403"/>
                <a:gd name="connsiteY3" fmla="*/ 0 h 312403"/>
                <a:gd name="connsiteX4" fmla="*/ 312403 w 312403"/>
                <a:gd name="connsiteY4" fmla="*/ 156202 h 31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03" h="312403">
                  <a:moveTo>
                    <a:pt x="312403" y="156202"/>
                  </a:moveTo>
                  <a:cubicBezTo>
                    <a:pt x="312403" y="242469"/>
                    <a:pt x="242469" y="312403"/>
                    <a:pt x="156202" y="312403"/>
                  </a:cubicBezTo>
                  <a:cubicBezTo>
                    <a:pt x="69934" y="312403"/>
                    <a:pt x="0" y="242469"/>
                    <a:pt x="0" y="156202"/>
                  </a:cubicBezTo>
                  <a:cubicBezTo>
                    <a:pt x="0" y="69934"/>
                    <a:pt x="69934" y="0"/>
                    <a:pt x="156202" y="0"/>
                  </a:cubicBezTo>
                  <a:cubicBezTo>
                    <a:pt x="242469" y="0"/>
                    <a:pt x="312403" y="69934"/>
                    <a:pt x="312403" y="156202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D9E22FE-EFCF-414C-A990-DE924493FF5C}"/>
                </a:ext>
              </a:extLst>
            </p:cNvPr>
            <p:cNvSpPr/>
            <p:nvPr/>
          </p:nvSpPr>
          <p:spPr>
            <a:xfrm>
              <a:off x="5472983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8398AB-9BCD-4CF2-B035-D31734469B43}"/>
                </a:ext>
              </a:extLst>
            </p:cNvPr>
            <p:cNvSpPr/>
            <p:nvPr/>
          </p:nvSpPr>
          <p:spPr>
            <a:xfrm>
              <a:off x="6406811" y="5052067"/>
              <a:ext cx="304959" cy="284526"/>
            </a:xfrm>
            <a:custGeom>
              <a:avLst/>
              <a:gdLst>
                <a:gd name="connsiteX0" fmla="*/ 19038 w 304959"/>
                <a:gd name="connsiteY0" fmla="*/ 284330 h 284526"/>
                <a:gd name="connsiteX1" fmla="*/ 285786 w 304959"/>
                <a:gd name="connsiteY1" fmla="*/ 284330 h 284526"/>
                <a:gd name="connsiteX2" fmla="*/ 304887 w 304959"/>
                <a:gd name="connsiteY2" fmla="*/ 265243 h 284526"/>
                <a:gd name="connsiteX3" fmla="*/ 302576 w 304959"/>
                <a:gd name="connsiteY3" fmla="*/ 256130 h 284526"/>
                <a:gd name="connsiteX4" fmla="*/ 169211 w 304959"/>
                <a:gd name="connsiteY4" fmla="*/ 9825 h 284526"/>
                <a:gd name="connsiteX5" fmla="*/ 143337 w 304959"/>
                <a:gd name="connsiteY5" fmla="*/ 2101 h 284526"/>
                <a:gd name="connsiteX6" fmla="*/ 135613 w 304959"/>
                <a:gd name="connsiteY6" fmla="*/ 9825 h 284526"/>
                <a:gd name="connsiteX7" fmla="*/ 2230 w 304959"/>
                <a:gd name="connsiteY7" fmla="*/ 256130 h 284526"/>
                <a:gd name="connsiteX8" fmla="*/ 9953 w 304959"/>
                <a:gd name="connsiteY8" fmla="*/ 282030 h 284526"/>
                <a:gd name="connsiteX9" fmla="*/ 19038 w 304959"/>
                <a:gd name="connsiteY9" fmla="*/ 284330 h 28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959" h="284526">
                  <a:moveTo>
                    <a:pt x="19038" y="284330"/>
                  </a:moveTo>
                  <a:lnTo>
                    <a:pt x="285786" y="284330"/>
                  </a:lnTo>
                  <a:cubicBezTo>
                    <a:pt x="296331" y="284333"/>
                    <a:pt x="304883" y="275789"/>
                    <a:pt x="304887" y="265243"/>
                  </a:cubicBezTo>
                  <a:cubicBezTo>
                    <a:pt x="304888" y="262062"/>
                    <a:pt x="304095" y="258929"/>
                    <a:pt x="302576" y="256130"/>
                  </a:cubicBezTo>
                  <a:lnTo>
                    <a:pt x="169211" y="9825"/>
                  </a:lnTo>
                  <a:cubicBezTo>
                    <a:pt x="164199" y="546"/>
                    <a:pt x="152615" y="-2910"/>
                    <a:pt x="143337" y="2101"/>
                  </a:cubicBezTo>
                  <a:cubicBezTo>
                    <a:pt x="140065" y="3868"/>
                    <a:pt x="137380" y="6553"/>
                    <a:pt x="135613" y="9825"/>
                  </a:cubicBezTo>
                  <a:lnTo>
                    <a:pt x="2230" y="256130"/>
                  </a:lnTo>
                  <a:cubicBezTo>
                    <a:pt x="-2789" y="265416"/>
                    <a:pt x="670" y="277011"/>
                    <a:pt x="9953" y="282030"/>
                  </a:cubicBezTo>
                  <a:cubicBezTo>
                    <a:pt x="12745" y="283540"/>
                    <a:pt x="15867" y="284330"/>
                    <a:pt x="19038" y="28433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35F4867-F9E0-4514-B021-A33787890B5F}"/>
                </a:ext>
              </a:extLst>
            </p:cNvPr>
            <p:cNvSpPr/>
            <p:nvPr/>
          </p:nvSpPr>
          <p:spPr>
            <a:xfrm>
              <a:off x="5472174" y="4497028"/>
              <a:ext cx="264534" cy="435492"/>
            </a:xfrm>
            <a:custGeom>
              <a:avLst/>
              <a:gdLst>
                <a:gd name="connsiteX0" fmla="*/ 240511 w 264534"/>
                <a:gd name="connsiteY0" fmla="*/ 0 h 435492"/>
                <a:gd name="connsiteX1" fmla="*/ 264535 w 264534"/>
                <a:gd name="connsiteY1" fmla="*/ 0 h 435492"/>
                <a:gd name="connsiteX2" fmla="*/ 264535 w 264534"/>
                <a:gd name="connsiteY2" fmla="*/ 435493 h 435492"/>
                <a:gd name="connsiteX3" fmla="*/ 240511 w 264534"/>
                <a:gd name="connsiteY3" fmla="*/ 435493 h 435492"/>
                <a:gd name="connsiteX4" fmla="*/ 24024 w 264534"/>
                <a:gd name="connsiteY4" fmla="*/ 435493 h 435492"/>
                <a:gd name="connsiteX5" fmla="*/ 0 w 264534"/>
                <a:gd name="connsiteY5" fmla="*/ 435493 h 435492"/>
                <a:gd name="connsiteX6" fmla="*/ 0 w 264534"/>
                <a:gd name="connsiteY6" fmla="*/ 0 h 435492"/>
                <a:gd name="connsiteX7" fmla="*/ 24024 w 264534"/>
                <a:gd name="connsiteY7" fmla="*/ 0 h 4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35492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35493"/>
                  </a:lnTo>
                  <a:cubicBezTo>
                    <a:pt x="264535" y="435493"/>
                    <a:pt x="253779" y="435493"/>
                    <a:pt x="240511" y="435493"/>
                  </a:cubicBezTo>
                  <a:lnTo>
                    <a:pt x="24024" y="435493"/>
                  </a:lnTo>
                  <a:cubicBezTo>
                    <a:pt x="10756" y="435493"/>
                    <a:pt x="0" y="435493"/>
                    <a:pt x="0" y="43549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38C2AA2-67EB-4E00-925F-08AEF8FDB2B7}"/>
                </a:ext>
              </a:extLst>
            </p:cNvPr>
            <p:cNvSpPr/>
            <p:nvPr/>
          </p:nvSpPr>
          <p:spPr>
            <a:xfrm>
              <a:off x="5472174" y="4817349"/>
              <a:ext cx="264534" cy="115171"/>
            </a:xfrm>
            <a:custGeom>
              <a:avLst/>
              <a:gdLst>
                <a:gd name="connsiteX0" fmla="*/ 240511 w 264534"/>
                <a:gd name="connsiteY0" fmla="*/ 0 h 115171"/>
                <a:gd name="connsiteX1" fmla="*/ 264535 w 264534"/>
                <a:gd name="connsiteY1" fmla="*/ 0 h 115171"/>
                <a:gd name="connsiteX2" fmla="*/ 264535 w 264534"/>
                <a:gd name="connsiteY2" fmla="*/ 115172 h 115171"/>
                <a:gd name="connsiteX3" fmla="*/ 240511 w 264534"/>
                <a:gd name="connsiteY3" fmla="*/ 115172 h 115171"/>
                <a:gd name="connsiteX4" fmla="*/ 24024 w 264534"/>
                <a:gd name="connsiteY4" fmla="*/ 115172 h 115171"/>
                <a:gd name="connsiteX5" fmla="*/ 0 w 264534"/>
                <a:gd name="connsiteY5" fmla="*/ 115172 h 115171"/>
                <a:gd name="connsiteX6" fmla="*/ 0 w 264534"/>
                <a:gd name="connsiteY6" fmla="*/ 0 h 115171"/>
                <a:gd name="connsiteX7" fmla="*/ 24024 w 264534"/>
                <a:gd name="connsiteY7" fmla="*/ 0 h 11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115171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115172"/>
                  </a:lnTo>
                  <a:cubicBezTo>
                    <a:pt x="264535" y="115172"/>
                    <a:pt x="253779" y="115172"/>
                    <a:pt x="240511" y="115172"/>
                  </a:cubicBezTo>
                  <a:lnTo>
                    <a:pt x="24024" y="115172"/>
                  </a:lnTo>
                  <a:cubicBezTo>
                    <a:pt x="10756" y="115172"/>
                    <a:pt x="0" y="115172"/>
                    <a:pt x="0" y="115172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71663A7-C578-47A7-B1ED-5E0C0C6EBC4D}"/>
                </a:ext>
              </a:extLst>
            </p:cNvPr>
            <p:cNvSpPr/>
            <p:nvPr/>
          </p:nvSpPr>
          <p:spPr>
            <a:xfrm>
              <a:off x="6889235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A78CFC2-B104-4C76-93C7-B4B875C9CFC7}"/>
                </a:ext>
              </a:extLst>
            </p:cNvPr>
            <p:cNvSpPr/>
            <p:nvPr/>
          </p:nvSpPr>
          <p:spPr>
            <a:xfrm>
              <a:off x="6888426" y="4117322"/>
              <a:ext cx="264534" cy="815199"/>
            </a:xfrm>
            <a:custGeom>
              <a:avLst/>
              <a:gdLst>
                <a:gd name="connsiteX0" fmla="*/ 240511 w 264534"/>
                <a:gd name="connsiteY0" fmla="*/ 0 h 815199"/>
                <a:gd name="connsiteX1" fmla="*/ 264535 w 264534"/>
                <a:gd name="connsiteY1" fmla="*/ 0 h 815199"/>
                <a:gd name="connsiteX2" fmla="*/ 264535 w 264534"/>
                <a:gd name="connsiteY2" fmla="*/ 815200 h 815199"/>
                <a:gd name="connsiteX3" fmla="*/ 240511 w 264534"/>
                <a:gd name="connsiteY3" fmla="*/ 815200 h 815199"/>
                <a:gd name="connsiteX4" fmla="*/ 24024 w 264534"/>
                <a:gd name="connsiteY4" fmla="*/ 815200 h 815199"/>
                <a:gd name="connsiteX5" fmla="*/ 0 w 264534"/>
                <a:gd name="connsiteY5" fmla="*/ 815200 h 815199"/>
                <a:gd name="connsiteX6" fmla="*/ 0 w 264534"/>
                <a:gd name="connsiteY6" fmla="*/ 0 h 815199"/>
                <a:gd name="connsiteX7" fmla="*/ 24024 w 264534"/>
                <a:gd name="connsiteY7" fmla="*/ 0 h 8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81519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815200"/>
                  </a:lnTo>
                  <a:cubicBezTo>
                    <a:pt x="264535" y="815200"/>
                    <a:pt x="253779" y="815200"/>
                    <a:pt x="240511" y="815200"/>
                  </a:cubicBezTo>
                  <a:lnTo>
                    <a:pt x="24024" y="815200"/>
                  </a:lnTo>
                  <a:cubicBezTo>
                    <a:pt x="10756" y="815200"/>
                    <a:pt x="0" y="815200"/>
                    <a:pt x="0" y="81520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BEF171-B99C-4F8D-B66B-00E10CCCEF80}"/>
                </a:ext>
              </a:extLst>
            </p:cNvPr>
            <p:cNvSpPr/>
            <p:nvPr/>
          </p:nvSpPr>
          <p:spPr>
            <a:xfrm>
              <a:off x="5952655" y="4621198"/>
              <a:ext cx="264534" cy="311323"/>
            </a:xfrm>
            <a:custGeom>
              <a:avLst/>
              <a:gdLst>
                <a:gd name="connsiteX0" fmla="*/ 240511 w 264534"/>
                <a:gd name="connsiteY0" fmla="*/ 0 h 311323"/>
                <a:gd name="connsiteX1" fmla="*/ 264535 w 264534"/>
                <a:gd name="connsiteY1" fmla="*/ 0 h 311323"/>
                <a:gd name="connsiteX2" fmla="*/ 264535 w 264534"/>
                <a:gd name="connsiteY2" fmla="*/ 311323 h 311323"/>
                <a:gd name="connsiteX3" fmla="*/ 240511 w 264534"/>
                <a:gd name="connsiteY3" fmla="*/ 311323 h 311323"/>
                <a:gd name="connsiteX4" fmla="*/ 24024 w 264534"/>
                <a:gd name="connsiteY4" fmla="*/ 311323 h 311323"/>
                <a:gd name="connsiteX5" fmla="*/ 0 w 264534"/>
                <a:gd name="connsiteY5" fmla="*/ 311323 h 311323"/>
                <a:gd name="connsiteX6" fmla="*/ 0 w 264534"/>
                <a:gd name="connsiteY6" fmla="*/ 0 h 311323"/>
                <a:gd name="connsiteX7" fmla="*/ 24024 w 264534"/>
                <a:gd name="connsiteY7" fmla="*/ 0 h 31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31132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311323"/>
                  </a:lnTo>
                  <a:cubicBezTo>
                    <a:pt x="264535" y="311323"/>
                    <a:pt x="253779" y="311323"/>
                    <a:pt x="240511" y="311323"/>
                  </a:cubicBezTo>
                  <a:lnTo>
                    <a:pt x="24024" y="311323"/>
                  </a:lnTo>
                  <a:cubicBezTo>
                    <a:pt x="10756" y="311323"/>
                    <a:pt x="0" y="311323"/>
                    <a:pt x="0" y="31132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F19487-4A20-47F7-BEE4-575456C9247B}"/>
                </a:ext>
              </a:extLst>
            </p:cNvPr>
            <p:cNvSpPr/>
            <p:nvPr/>
          </p:nvSpPr>
          <p:spPr>
            <a:xfrm>
              <a:off x="5952655" y="4702178"/>
              <a:ext cx="264534" cy="230343"/>
            </a:xfrm>
            <a:custGeom>
              <a:avLst/>
              <a:gdLst>
                <a:gd name="connsiteX0" fmla="*/ 240511 w 264534"/>
                <a:gd name="connsiteY0" fmla="*/ 0 h 230343"/>
                <a:gd name="connsiteX1" fmla="*/ 264535 w 264534"/>
                <a:gd name="connsiteY1" fmla="*/ 0 h 230343"/>
                <a:gd name="connsiteX2" fmla="*/ 264535 w 264534"/>
                <a:gd name="connsiteY2" fmla="*/ 230343 h 230343"/>
                <a:gd name="connsiteX3" fmla="*/ 240511 w 264534"/>
                <a:gd name="connsiteY3" fmla="*/ 230343 h 230343"/>
                <a:gd name="connsiteX4" fmla="*/ 24024 w 264534"/>
                <a:gd name="connsiteY4" fmla="*/ 230343 h 230343"/>
                <a:gd name="connsiteX5" fmla="*/ 0 w 264534"/>
                <a:gd name="connsiteY5" fmla="*/ 230343 h 230343"/>
                <a:gd name="connsiteX6" fmla="*/ 0 w 264534"/>
                <a:gd name="connsiteY6" fmla="*/ 0 h 230343"/>
                <a:gd name="connsiteX7" fmla="*/ 24024 w 264534"/>
                <a:gd name="connsiteY7" fmla="*/ 0 h 23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23034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230343"/>
                  </a:lnTo>
                  <a:cubicBezTo>
                    <a:pt x="264535" y="230343"/>
                    <a:pt x="253779" y="230343"/>
                    <a:pt x="240511" y="230343"/>
                  </a:cubicBezTo>
                  <a:lnTo>
                    <a:pt x="24024" y="230343"/>
                  </a:lnTo>
                  <a:cubicBezTo>
                    <a:pt x="10756" y="230343"/>
                    <a:pt x="0" y="230343"/>
                    <a:pt x="0" y="23034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AE5B80-748E-4A86-A9A9-A21922A39444}"/>
                </a:ext>
              </a:extLst>
            </p:cNvPr>
            <p:cNvSpPr/>
            <p:nvPr/>
          </p:nvSpPr>
          <p:spPr>
            <a:xfrm>
              <a:off x="6420540" y="4318872"/>
              <a:ext cx="264534" cy="613649"/>
            </a:xfrm>
            <a:custGeom>
              <a:avLst/>
              <a:gdLst>
                <a:gd name="connsiteX0" fmla="*/ 240511 w 264534"/>
                <a:gd name="connsiteY0" fmla="*/ 0 h 613649"/>
                <a:gd name="connsiteX1" fmla="*/ 264535 w 264534"/>
                <a:gd name="connsiteY1" fmla="*/ 0 h 613649"/>
                <a:gd name="connsiteX2" fmla="*/ 264535 w 264534"/>
                <a:gd name="connsiteY2" fmla="*/ 613649 h 613649"/>
                <a:gd name="connsiteX3" fmla="*/ 240511 w 264534"/>
                <a:gd name="connsiteY3" fmla="*/ 613649 h 613649"/>
                <a:gd name="connsiteX4" fmla="*/ 24024 w 264534"/>
                <a:gd name="connsiteY4" fmla="*/ 613649 h 613649"/>
                <a:gd name="connsiteX5" fmla="*/ 0 w 264534"/>
                <a:gd name="connsiteY5" fmla="*/ 613649 h 613649"/>
                <a:gd name="connsiteX6" fmla="*/ 0 w 264534"/>
                <a:gd name="connsiteY6" fmla="*/ 0 h 613649"/>
                <a:gd name="connsiteX7" fmla="*/ 24024 w 264534"/>
                <a:gd name="connsiteY7" fmla="*/ 0 h 6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1364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13649"/>
                  </a:lnTo>
                  <a:cubicBezTo>
                    <a:pt x="264535" y="613649"/>
                    <a:pt x="253779" y="613649"/>
                    <a:pt x="240511" y="613649"/>
                  </a:cubicBezTo>
                  <a:lnTo>
                    <a:pt x="24024" y="613649"/>
                  </a:lnTo>
                  <a:cubicBezTo>
                    <a:pt x="10756" y="613649"/>
                    <a:pt x="0" y="613649"/>
                    <a:pt x="0" y="613649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529D9CF-03A8-4962-A47A-D9DF82F7D828}"/>
                </a:ext>
              </a:extLst>
            </p:cNvPr>
            <p:cNvSpPr/>
            <p:nvPr/>
          </p:nvSpPr>
          <p:spPr>
            <a:xfrm>
              <a:off x="6420540" y="4488030"/>
              <a:ext cx="264534" cy="444490"/>
            </a:xfrm>
            <a:custGeom>
              <a:avLst/>
              <a:gdLst>
                <a:gd name="connsiteX0" fmla="*/ 240511 w 264534"/>
                <a:gd name="connsiteY0" fmla="*/ 0 h 444490"/>
                <a:gd name="connsiteX1" fmla="*/ 264535 w 264534"/>
                <a:gd name="connsiteY1" fmla="*/ 0 h 444490"/>
                <a:gd name="connsiteX2" fmla="*/ 264535 w 264534"/>
                <a:gd name="connsiteY2" fmla="*/ 444491 h 444490"/>
                <a:gd name="connsiteX3" fmla="*/ 240511 w 264534"/>
                <a:gd name="connsiteY3" fmla="*/ 444491 h 444490"/>
                <a:gd name="connsiteX4" fmla="*/ 24024 w 264534"/>
                <a:gd name="connsiteY4" fmla="*/ 444491 h 444490"/>
                <a:gd name="connsiteX5" fmla="*/ 0 w 264534"/>
                <a:gd name="connsiteY5" fmla="*/ 444491 h 444490"/>
                <a:gd name="connsiteX6" fmla="*/ 0 w 264534"/>
                <a:gd name="connsiteY6" fmla="*/ 0 h 444490"/>
                <a:gd name="connsiteX7" fmla="*/ 24024 w 264534"/>
                <a:gd name="connsiteY7" fmla="*/ 0 h 44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4449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44491"/>
                  </a:lnTo>
                  <a:cubicBezTo>
                    <a:pt x="264535" y="444491"/>
                    <a:pt x="253779" y="444491"/>
                    <a:pt x="240511" y="444491"/>
                  </a:cubicBezTo>
                  <a:lnTo>
                    <a:pt x="24024" y="444491"/>
                  </a:lnTo>
                  <a:cubicBezTo>
                    <a:pt x="10756" y="444491"/>
                    <a:pt x="0" y="444491"/>
                    <a:pt x="0" y="444491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8E01E3-6CA2-4A2A-92BC-A107A735E7B3}"/>
                </a:ext>
              </a:extLst>
            </p:cNvPr>
            <p:cNvSpPr/>
            <p:nvPr/>
          </p:nvSpPr>
          <p:spPr>
            <a:xfrm>
              <a:off x="6888426" y="4241491"/>
              <a:ext cx="264534" cy="691030"/>
            </a:xfrm>
            <a:custGeom>
              <a:avLst/>
              <a:gdLst>
                <a:gd name="connsiteX0" fmla="*/ 240511 w 264534"/>
                <a:gd name="connsiteY0" fmla="*/ 0 h 691030"/>
                <a:gd name="connsiteX1" fmla="*/ 264535 w 264534"/>
                <a:gd name="connsiteY1" fmla="*/ 0 h 691030"/>
                <a:gd name="connsiteX2" fmla="*/ 264535 w 264534"/>
                <a:gd name="connsiteY2" fmla="*/ 691030 h 691030"/>
                <a:gd name="connsiteX3" fmla="*/ 240511 w 264534"/>
                <a:gd name="connsiteY3" fmla="*/ 691030 h 691030"/>
                <a:gd name="connsiteX4" fmla="*/ 24024 w 264534"/>
                <a:gd name="connsiteY4" fmla="*/ 691030 h 691030"/>
                <a:gd name="connsiteX5" fmla="*/ 0 w 264534"/>
                <a:gd name="connsiteY5" fmla="*/ 691030 h 691030"/>
                <a:gd name="connsiteX6" fmla="*/ 0 w 264534"/>
                <a:gd name="connsiteY6" fmla="*/ 0 h 691030"/>
                <a:gd name="connsiteX7" fmla="*/ 24024 w 264534"/>
                <a:gd name="connsiteY7" fmla="*/ 0 h 69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9103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91030"/>
                  </a:lnTo>
                  <a:cubicBezTo>
                    <a:pt x="264535" y="691030"/>
                    <a:pt x="253779" y="691030"/>
                    <a:pt x="240511" y="691030"/>
                  </a:cubicBezTo>
                  <a:lnTo>
                    <a:pt x="24024" y="691030"/>
                  </a:lnTo>
                  <a:cubicBezTo>
                    <a:pt x="10756" y="691030"/>
                    <a:pt x="0" y="691030"/>
                    <a:pt x="0" y="69103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11E13A55-26D4-4A2A-AA1C-9D8372496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5652" y="509142"/>
            <a:ext cx="1248910" cy="96491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8D326B0-278D-4053-97E3-D567EE09D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2843" y="432240"/>
            <a:ext cx="443682" cy="9778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F6B10BD-03C1-46AE-A1C8-F6C231E1C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6004" y="486915"/>
            <a:ext cx="910963" cy="91096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E17471-9F92-4A4C-A223-8AE59EA7CC9B}"/>
              </a:ext>
            </a:extLst>
          </p:cNvPr>
          <p:cNvSpPr/>
          <p:nvPr/>
        </p:nvSpPr>
        <p:spPr>
          <a:xfrm>
            <a:off x="3203032" y="2224251"/>
            <a:ext cx="246888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Charts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F59B3-3CCC-41EE-9502-A252B1A0FF7E}"/>
              </a:ext>
            </a:extLst>
          </p:cNvPr>
          <p:cNvSpPr txBox="1"/>
          <p:nvPr/>
        </p:nvSpPr>
        <p:spPr>
          <a:xfrm>
            <a:off x="6085155" y="2852065"/>
            <a:ext cx="371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Compare elements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560C82-38FB-4EA0-B632-71092327BEB5}"/>
              </a:ext>
            </a:extLst>
          </p:cNvPr>
          <p:cNvSpPr txBox="1"/>
          <p:nvPr/>
        </p:nvSpPr>
        <p:spPr>
          <a:xfrm>
            <a:off x="6085155" y="3419408"/>
            <a:ext cx="34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Recognize patterns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44A36-CF99-4B42-B514-11E0A8004EC0}"/>
              </a:ext>
            </a:extLst>
          </p:cNvPr>
          <p:cNvSpPr txBox="1"/>
          <p:nvPr/>
        </p:nvSpPr>
        <p:spPr>
          <a:xfrm>
            <a:off x="6085156" y="3986752"/>
            <a:ext cx="371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Understand trends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658363-0F7E-4B96-8E43-A8D96830E19E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871ABA-6A92-4648-998A-94E323D4A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7B31A8F-A85E-40FF-9036-9FEF3F27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A8E6AB7-1E64-46F7-8505-9AE352D53BDE}"/>
              </a:ext>
            </a:extLst>
          </p:cNvPr>
          <p:cNvSpPr/>
          <p:nvPr/>
        </p:nvSpPr>
        <p:spPr>
          <a:xfrm>
            <a:off x="3792480" y="2042709"/>
            <a:ext cx="4632988" cy="2162837"/>
          </a:xfrm>
          <a:prstGeom prst="roundRect">
            <a:avLst>
              <a:gd name="adj" fmla="val 8428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C9676C-732D-428B-901D-50BBBE54910E}"/>
              </a:ext>
            </a:extLst>
          </p:cNvPr>
          <p:cNvGrpSpPr/>
          <p:nvPr/>
        </p:nvGrpSpPr>
        <p:grpSpPr>
          <a:xfrm>
            <a:off x="3441331" y="1640373"/>
            <a:ext cx="804672" cy="804672"/>
            <a:chOff x="10901033" y="516564"/>
            <a:chExt cx="804672" cy="8046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CFF509A-834C-48EA-8C4D-43B478479FE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A5D6A4-8492-4CC2-9093-69C2DDB3F58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FE7C0DD-7E92-40F7-A14E-CE779FBC7D8E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22629D7-391E-4ED9-9F2F-AF29CC560DE6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3B22212-EF07-4160-88FA-B95E719BD2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139DF9E-C9D8-44A9-857F-DC11BA537340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1423AB2-F0F9-483E-894A-321904099155}"/>
              </a:ext>
            </a:extLst>
          </p:cNvPr>
          <p:cNvSpPr txBox="1"/>
          <p:nvPr/>
        </p:nvSpPr>
        <p:spPr>
          <a:xfrm>
            <a:off x="4368305" y="2371651"/>
            <a:ext cx="3080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 err="1"/>
              <a:t>Disaggregations</a:t>
            </a:r>
            <a:r>
              <a:rPr lang="en-US" sz="2400" dirty="0"/>
              <a:t>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81CD9-2671-4E30-9F97-CF8CAD002E13}"/>
              </a:ext>
            </a:extLst>
          </p:cNvPr>
          <p:cNvSpPr txBox="1"/>
          <p:nvPr/>
        </p:nvSpPr>
        <p:spPr>
          <a:xfrm>
            <a:off x="4368306" y="2924197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Target lines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423D9B-9651-4F06-B17A-40AA1C52859F}"/>
              </a:ext>
            </a:extLst>
          </p:cNvPr>
          <p:cNvSpPr txBox="1"/>
          <p:nvPr/>
        </p:nvSpPr>
        <p:spPr>
          <a:xfrm>
            <a:off x="4368306" y="3476744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Other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973739"/>
      </p:ext>
    </p:extLst>
  </p:cSld>
  <p:clrMapOvr>
    <a:masterClrMapping/>
  </p:clrMapOvr>
  <p:transition spd="med" advTm="223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 animBg="1"/>
      <p:bldP spid="33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2FE0FC-F3B4-4C3B-9764-50672C1FB117}"/>
              </a:ext>
            </a:extLst>
          </p:cNvPr>
          <p:cNvGrpSpPr/>
          <p:nvPr/>
        </p:nvGrpSpPr>
        <p:grpSpPr>
          <a:xfrm>
            <a:off x="3862095" y="591947"/>
            <a:ext cx="1047063" cy="767924"/>
            <a:chOff x="5472174" y="4117322"/>
            <a:chExt cx="1681416" cy="123316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FB01A9C-E7E3-45A7-9F7D-5B3BD08C156F}"/>
                </a:ext>
              </a:extLst>
            </p:cNvPr>
            <p:cNvSpPr/>
            <p:nvPr/>
          </p:nvSpPr>
          <p:spPr>
            <a:xfrm>
              <a:off x="5918896" y="5038083"/>
              <a:ext cx="312403" cy="312403"/>
            </a:xfrm>
            <a:custGeom>
              <a:avLst/>
              <a:gdLst>
                <a:gd name="connsiteX0" fmla="*/ 312403 w 312403"/>
                <a:gd name="connsiteY0" fmla="*/ 156202 h 312403"/>
                <a:gd name="connsiteX1" fmla="*/ 156202 w 312403"/>
                <a:gd name="connsiteY1" fmla="*/ 312403 h 312403"/>
                <a:gd name="connsiteX2" fmla="*/ 0 w 312403"/>
                <a:gd name="connsiteY2" fmla="*/ 156202 h 312403"/>
                <a:gd name="connsiteX3" fmla="*/ 156202 w 312403"/>
                <a:gd name="connsiteY3" fmla="*/ 0 h 312403"/>
                <a:gd name="connsiteX4" fmla="*/ 312403 w 312403"/>
                <a:gd name="connsiteY4" fmla="*/ 156202 h 31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03" h="312403">
                  <a:moveTo>
                    <a:pt x="312403" y="156202"/>
                  </a:moveTo>
                  <a:cubicBezTo>
                    <a:pt x="312403" y="242469"/>
                    <a:pt x="242469" y="312403"/>
                    <a:pt x="156202" y="312403"/>
                  </a:cubicBezTo>
                  <a:cubicBezTo>
                    <a:pt x="69934" y="312403"/>
                    <a:pt x="0" y="242469"/>
                    <a:pt x="0" y="156202"/>
                  </a:cubicBezTo>
                  <a:cubicBezTo>
                    <a:pt x="0" y="69934"/>
                    <a:pt x="69934" y="0"/>
                    <a:pt x="156202" y="0"/>
                  </a:cubicBezTo>
                  <a:cubicBezTo>
                    <a:pt x="242469" y="0"/>
                    <a:pt x="312403" y="69934"/>
                    <a:pt x="312403" y="156202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B6B58A7-EB0F-47D3-8242-85F05A0F3C05}"/>
                </a:ext>
              </a:extLst>
            </p:cNvPr>
            <p:cNvSpPr/>
            <p:nvPr/>
          </p:nvSpPr>
          <p:spPr>
            <a:xfrm>
              <a:off x="5472983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30B7C76-1B33-474B-A993-20FCDB4BF1B3}"/>
                </a:ext>
              </a:extLst>
            </p:cNvPr>
            <p:cNvSpPr/>
            <p:nvPr/>
          </p:nvSpPr>
          <p:spPr>
            <a:xfrm>
              <a:off x="6406811" y="5052067"/>
              <a:ext cx="304959" cy="284526"/>
            </a:xfrm>
            <a:custGeom>
              <a:avLst/>
              <a:gdLst>
                <a:gd name="connsiteX0" fmla="*/ 19038 w 304959"/>
                <a:gd name="connsiteY0" fmla="*/ 284330 h 284526"/>
                <a:gd name="connsiteX1" fmla="*/ 285786 w 304959"/>
                <a:gd name="connsiteY1" fmla="*/ 284330 h 284526"/>
                <a:gd name="connsiteX2" fmla="*/ 304887 w 304959"/>
                <a:gd name="connsiteY2" fmla="*/ 265243 h 284526"/>
                <a:gd name="connsiteX3" fmla="*/ 302576 w 304959"/>
                <a:gd name="connsiteY3" fmla="*/ 256130 h 284526"/>
                <a:gd name="connsiteX4" fmla="*/ 169211 w 304959"/>
                <a:gd name="connsiteY4" fmla="*/ 9825 h 284526"/>
                <a:gd name="connsiteX5" fmla="*/ 143337 w 304959"/>
                <a:gd name="connsiteY5" fmla="*/ 2101 h 284526"/>
                <a:gd name="connsiteX6" fmla="*/ 135613 w 304959"/>
                <a:gd name="connsiteY6" fmla="*/ 9825 h 284526"/>
                <a:gd name="connsiteX7" fmla="*/ 2230 w 304959"/>
                <a:gd name="connsiteY7" fmla="*/ 256130 h 284526"/>
                <a:gd name="connsiteX8" fmla="*/ 9953 w 304959"/>
                <a:gd name="connsiteY8" fmla="*/ 282030 h 284526"/>
                <a:gd name="connsiteX9" fmla="*/ 19038 w 304959"/>
                <a:gd name="connsiteY9" fmla="*/ 284330 h 28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959" h="284526">
                  <a:moveTo>
                    <a:pt x="19038" y="284330"/>
                  </a:moveTo>
                  <a:lnTo>
                    <a:pt x="285786" y="284330"/>
                  </a:lnTo>
                  <a:cubicBezTo>
                    <a:pt x="296331" y="284333"/>
                    <a:pt x="304883" y="275789"/>
                    <a:pt x="304887" y="265243"/>
                  </a:cubicBezTo>
                  <a:cubicBezTo>
                    <a:pt x="304888" y="262062"/>
                    <a:pt x="304095" y="258929"/>
                    <a:pt x="302576" y="256130"/>
                  </a:cubicBezTo>
                  <a:lnTo>
                    <a:pt x="169211" y="9825"/>
                  </a:lnTo>
                  <a:cubicBezTo>
                    <a:pt x="164199" y="546"/>
                    <a:pt x="152615" y="-2910"/>
                    <a:pt x="143337" y="2101"/>
                  </a:cubicBezTo>
                  <a:cubicBezTo>
                    <a:pt x="140065" y="3868"/>
                    <a:pt x="137380" y="6553"/>
                    <a:pt x="135613" y="9825"/>
                  </a:cubicBezTo>
                  <a:lnTo>
                    <a:pt x="2230" y="256130"/>
                  </a:lnTo>
                  <a:cubicBezTo>
                    <a:pt x="-2789" y="265416"/>
                    <a:pt x="670" y="277011"/>
                    <a:pt x="9953" y="282030"/>
                  </a:cubicBezTo>
                  <a:cubicBezTo>
                    <a:pt x="12745" y="283540"/>
                    <a:pt x="15867" y="284330"/>
                    <a:pt x="19038" y="28433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83C90BD-AE80-4EDB-AD7A-5C84A9686072}"/>
                </a:ext>
              </a:extLst>
            </p:cNvPr>
            <p:cNvSpPr/>
            <p:nvPr/>
          </p:nvSpPr>
          <p:spPr>
            <a:xfrm>
              <a:off x="5472174" y="4497028"/>
              <a:ext cx="264534" cy="435492"/>
            </a:xfrm>
            <a:custGeom>
              <a:avLst/>
              <a:gdLst>
                <a:gd name="connsiteX0" fmla="*/ 240511 w 264534"/>
                <a:gd name="connsiteY0" fmla="*/ 0 h 435492"/>
                <a:gd name="connsiteX1" fmla="*/ 264535 w 264534"/>
                <a:gd name="connsiteY1" fmla="*/ 0 h 435492"/>
                <a:gd name="connsiteX2" fmla="*/ 264535 w 264534"/>
                <a:gd name="connsiteY2" fmla="*/ 435493 h 435492"/>
                <a:gd name="connsiteX3" fmla="*/ 240511 w 264534"/>
                <a:gd name="connsiteY3" fmla="*/ 435493 h 435492"/>
                <a:gd name="connsiteX4" fmla="*/ 24024 w 264534"/>
                <a:gd name="connsiteY4" fmla="*/ 435493 h 435492"/>
                <a:gd name="connsiteX5" fmla="*/ 0 w 264534"/>
                <a:gd name="connsiteY5" fmla="*/ 435493 h 435492"/>
                <a:gd name="connsiteX6" fmla="*/ 0 w 264534"/>
                <a:gd name="connsiteY6" fmla="*/ 0 h 435492"/>
                <a:gd name="connsiteX7" fmla="*/ 24024 w 264534"/>
                <a:gd name="connsiteY7" fmla="*/ 0 h 4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35492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35493"/>
                  </a:lnTo>
                  <a:cubicBezTo>
                    <a:pt x="264535" y="435493"/>
                    <a:pt x="253779" y="435493"/>
                    <a:pt x="240511" y="435493"/>
                  </a:cubicBezTo>
                  <a:lnTo>
                    <a:pt x="24024" y="435493"/>
                  </a:lnTo>
                  <a:cubicBezTo>
                    <a:pt x="10756" y="435493"/>
                    <a:pt x="0" y="435493"/>
                    <a:pt x="0" y="43549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2A77B4-2117-494F-98CB-EF6B9E6E299E}"/>
                </a:ext>
              </a:extLst>
            </p:cNvPr>
            <p:cNvSpPr/>
            <p:nvPr/>
          </p:nvSpPr>
          <p:spPr>
            <a:xfrm>
              <a:off x="5472174" y="4817349"/>
              <a:ext cx="264534" cy="115171"/>
            </a:xfrm>
            <a:custGeom>
              <a:avLst/>
              <a:gdLst>
                <a:gd name="connsiteX0" fmla="*/ 240511 w 264534"/>
                <a:gd name="connsiteY0" fmla="*/ 0 h 115171"/>
                <a:gd name="connsiteX1" fmla="*/ 264535 w 264534"/>
                <a:gd name="connsiteY1" fmla="*/ 0 h 115171"/>
                <a:gd name="connsiteX2" fmla="*/ 264535 w 264534"/>
                <a:gd name="connsiteY2" fmla="*/ 115172 h 115171"/>
                <a:gd name="connsiteX3" fmla="*/ 240511 w 264534"/>
                <a:gd name="connsiteY3" fmla="*/ 115172 h 115171"/>
                <a:gd name="connsiteX4" fmla="*/ 24024 w 264534"/>
                <a:gd name="connsiteY4" fmla="*/ 115172 h 115171"/>
                <a:gd name="connsiteX5" fmla="*/ 0 w 264534"/>
                <a:gd name="connsiteY5" fmla="*/ 115172 h 115171"/>
                <a:gd name="connsiteX6" fmla="*/ 0 w 264534"/>
                <a:gd name="connsiteY6" fmla="*/ 0 h 115171"/>
                <a:gd name="connsiteX7" fmla="*/ 24024 w 264534"/>
                <a:gd name="connsiteY7" fmla="*/ 0 h 11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115171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115172"/>
                  </a:lnTo>
                  <a:cubicBezTo>
                    <a:pt x="264535" y="115172"/>
                    <a:pt x="253779" y="115172"/>
                    <a:pt x="240511" y="115172"/>
                  </a:cubicBezTo>
                  <a:lnTo>
                    <a:pt x="24024" y="115172"/>
                  </a:lnTo>
                  <a:cubicBezTo>
                    <a:pt x="10756" y="115172"/>
                    <a:pt x="0" y="115172"/>
                    <a:pt x="0" y="115172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DC5D29A-CB67-4440-98D0-7294E8BC62EE}"/>
                </a:ext>
              </a:extLst>
            </p:cNvPr>
            <p:cNvSpPr/>
            <p:nvPr/>
          </p:nvSpPr>
          <p:spPr>
            <a:xfrm>
              <a:off x="6889235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B6D1DBC-F8E4-42F0-94B1-1C50E151F922}"/>
                </a:ext>
              </a:extLst>
            </p:cNvPr>
            <p:cNvSpPr/>
            <p:nvPr/>
          </p:nvSpPr>
          <p:spPr>
            <a:xfrm>
              <a:off x="6888426" y="4117322"/>
              <a:ext cx="264534" cy="815199"/>
            </a:xfrm>
            <a:custGeom>
              <a:avLst/>
              <a:gdLst>
                <a:gd name="connsiteX0" fmla="*/ 240511 w 264534"/>
                <a:gd name="connsiteY0" fmla="*/ 0 h 815199"/>
                <a:gd name="connsiteX1" fmla="*/ 264535 w 264534"/>
                <a:gd name="connsiteY1" fmla="*/ 0 h 815199"/>
                <a:gd name="connsiteX2" fmla="*/ 264535 w 264534"/>
                <a:gd name="connsiteY2" fmla="*/ 815200 h 815199"/>
                <a:gd name="connsiteX3" fmla="*/ 240511 w 264534"/>
                <a:gd name="connsiteY3" fmla="*/ 815200 h 815199"/>
                <a:gd name="connsiteX4" fmla="*/ 24024 w 264534"/>
                <a:gd name="connsiteY4" fmla="*/ 815200 h 815199"/>
                <a:gd name="connsiteX5" fmla="*/ 0 w 264534"/>
                <a:gd name="connsiteY5" fmla="*/ 815200 h 815199"/>
                <a:gd name="connsiteX6" fmla="*/ 0 w 264534"/>
                <a:gd name="connsiteY6" fmla="*/ 0 h 815199"/>
                <a:gd name="connsiteX7" fmla="*/ 24024 w 264534"/>
                <a:gd name="connsiteY7" fmla="*/ 0 h 8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81519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815200"/>
                  </a:lnTo>
                  <a:cubicBezTo>
                    <a:pt x="264535" y="815200"/>
                    <a:pt x="253779" y="815200"/>
                    <a:pt x="240511" y="815200"/>
                  </a:cubicBezTo>
                  <a:lnTo>
                    <a:pt x="24024" y="815200"/>
                  </a:lnTo>
                  <a:cubicBezTo>
                    <a:pt x="10756" y="815200"/>
                    <a:pt x="0" y="815200"/>
                    <a:pt x="0" y="81520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CC92169-2412-420D-A833-366FCE57F4BA}"/>
                </a:ext>
              </a:extLst>
            </p:cNvPr>
            <p:cNvSpPr/>
            <p:nvPr/>
          </p:nvSpPr>
          <p:spPr>
            <a:xfrm>
              <a:off x="5952655" y="4621198"/>
              <a:ext cx="264534" cy="311323"/>
            </a:xfrm>
            <a:custGeom>
              <a:avLst/>
              <a:gdLst>
                <a:gd name="connsiteX0" fmla="*/ 240511 w 264534"/>
                <a:gd name="connsiteY0" fmla="*/ 0 h 311323"/>
                <a:gd name="connsiteX1" fmla="*/ 264535 w 264534"/>
                <a:gd name="connsiteY1" fmla="*/ 0 h 311323"/>
                <a:gd name="connsiteX2" fmla="*/ 264535 w 264534"/>
                <a:gd name="connsiteY2" fmla="*/ 311323 h 311323"/>
                <a:gd name="connsiteX3" fmla="*/ 240511 w 264534"/>
                <a:gd name="connsiteY3" fmla="*/ 311323 h 311323"/>
                <a:gd name="connsiteX4" fmla="*/ 24024 w 264534"/>
                <a:gd name="connsiteY4" fmla="*/ 311323 h 311323"/>
                <a:gd name="connsiteX5" fmla="*/ 0 w 264534"/>
                <a:gd name="connsiteY5" fmla="*/ 311323 h 311323"/>
                <a:gd name="connsiteX6" fmla="*/ 0 w 264534"/>
                <a:gd name="connsiteY6" fmla="*/ 0 h 311323"/>
                <a:gd name="connsiteX7" fmla="*/ 24024 w 264534"/>
                <a:gd name="connsiteY7" fmla="*/ 0 h 31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31132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311323"/>
                  </a:lnTo>
                  <a:cubicBezTo>
                    <a:pt x="264535" y="311323"/>
                    <a:pt x="253779" y="311323"/>
                    <a:pt x="240511" y="311323"/>
                  </a:cubicBezTo>
                  <a:lnTo>
                    <a:pt x="24024" y="311323"/>
                  </a:lnTo>
                  <a:cubicBezTo>
                    <a:pt x="10756" y="311323"/>
                    <a:pt x="0" y="311323"/>
                    <a:pt x="0" y="31132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9DAD9A8-1AAF-4685-9E08-058493E0DF02}"/>
                </a:ext>
              </a:extLst>
            </p:cNvPr>
            <p:cNvSpPr/>
            <p:nvPr/>
          </p:nvSpPr>
          <p:spPr>
            <a:xfrm>
              <a:off x="5952655" y="4702178"/>
              <a:ext cx="264534" cy="230343"/>
            </a:xfrm>
            <a:custGeom>
              <a:avLst/>
              <a:gdLst>
                <a:gd name="connsiteX0" fmla="*/ 240511 w 264534"/>
                <a:gd name="connsiteY0" fmla="*/ 0 h 230343"/>
                <a:gd name="connsiteX1" fmla="*/ 264535 w 264534"/>
                <a:gd name="connsiteY1" fmla="*/ 0 h 230343"/>
                <a:gd name="connsiteX2" fmla="*/ 264535 w 264534"/>
                <a:gd name="connsiteY2" fmla="*/ 230343 h 230343"/>
                <a:gd name="connsiteX3" fmla="*/ 240511 w 264534"/>
                <a:gd name="connsiteY3" fmla="*/ 230343 h 230343"/>
                <a:gd name="connsiteX4" fmla="*/ 24024 w 264534"/>
                <a:gd name="connsiteY4" fmla="*/ 230343 h 230343"/>
                <a:gd name="connsiteX5" fmla="*/ 0 w 264534"/>
                <a:gd name="connsiteY5" fmla="*/ 230343 h 230343"/>
                <a:gd name="connsiteX6" fmla="*/ 0 w 264534"/>
                <a:gd name="connsiteY6" fmla="*/ 0 h 230343"/>
                <a:gd name="connsiteX7" fmla="*/ 24024 w 264534"/>
                <a:gd name="connsiteY7" fmla="*/ 0 h 23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23034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230343"/>
                  </a:lnTo>
                  <a:cubicBezTo>
                    <a:pt x="264535" y="230343"/>
                    <a:pt x="253779" y="230343"/>
                    <a:pt x="240511" y="230343"/>
                  </a:cubicBezTo>
                  <a:lnTo>
                    <a:pt x="24024" y="230343"/>
                  </a:lnTo>
                  <a:cubicBezTo>
                    <a:pt x="10756" y="230343"/>
                    <a:pt x="0" y="230343"/>
                    <a:pt x="0" y="23034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193D14-1B75-4E65-BDDA-391BE6F2AA63}"/>
                </a:ext>
              </a:extLst>
            </p:cNvPr>
            <p:cNvSpPr/>
            <p:nvPr/>
          </p:nvSpPr>
          <p:spPr>
            <a:xfrm>
              <a:off x="6420540" y="4318872"/>
              <a:ext cx="264534" cy="613649"/>
            </a:xfrm>
            <a:custGeom>
              <a:avLst/>
              <a:gdLst>
                <a:gd name="connsiteX0" fmla="*/ 240511 w 264534"/>
                <a:gd name="connsiteY0" fmla="*/ 0 h 613649"/>
                <a:gd name="connsiteX1" fmla="*/ 264535 w 264534"/>
                <a:gd name="connsiteY1" fmla="*/ 0 h 613649"/>
                <a:gd name="connsiteX2" fmla="*/ 264535 w 264534"/>
                <a:gd name="connsiteY2" fmla="*/ 613649 h 613649"/>
                <a:gd name="connsiteX3" fmla="*/ 240511 w 264534"/>
                <a:gd name="connsiteY3" fmla="*/ 613649 h 613649"/>
                <a:gd name="connsiteX4" fmla="*/ 24024 w 264534"/>
                <a:gd name="connsiteY4" fmla="*/ 613649 h 613649"/>
                <a:gd name="connsiteX5" fmla="*/ 0 w 264534"/>
                <a:gd name="connsiteY5" fmla="*/ 613649 h 613649"/>
                <a:gd name="connsiteX6" fmla="*/ 0 w 264534"/>
                <a:gd name="connsiteY6" fmla="*/ 0 h 613649"/>
                <a:gd name="connsiteX7" fmla="*/ 24024 w 264534"/>
                <a:gd name="connsiteY7" fmla="*/ 0 h 6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1364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13649"/>
                  </a:lnTo>
                  <a:cubicBezTo>
                    <a:pt x="264535" y="613649"/>
                    <a:pt x="253779" y="613649"/>
                    <a:pt x="240511" y="613649"/>
                  </a:cubicBezTo>
                  <a:lnTo>
                    <a:pt x="24024" y="613649"/>
                  </a:lnTo>
                  <a:cubicBezTo>
                    <a:pt x="10756" y="613649"/>
                    <a:pt x="0" y="613649"/>
                    <a:pt x="0" y="613649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59B22C-9F60-4411-81EA-A63243554F84}"/>
                </a:ext>
              </a:extLst>
            </p:cNvPr>
            <p:cNvSpPr/>
            <p:nvPr/>
          </p:nvSpPr>
          <p:spPr>
            <a:xfrm>
              <a:off x="6420540" y="4488030"/>
              <a:ext cx="264534" cy="444490"/>
            </a:xfrm>
            <a:custGeom>
              <a:avLst/>
              <a:gdLst>
                <a:gd name="connsiteX0" fmla="*/ 240511 w 264534"/>
                <a:gd name="connsiteY0" fmla="*/ 0 h 444490"/>
                <a:gd name="connsiteX1" fmla="*/ 264535 w 264534"/>
                <a:gd name="connsiteY1" fmla="*/ 0 h 444490"/>
                <a:gd name="connsiteX2" fmla="*/ 264535 w 264534"/>
                <a:gd name="connsiteY2" fmla="*/ 444491 h 444490"/>
                <a:gd name="connsiteX3" fmla="*/ 240511 w 264534"/>
                <a:gd name="connsiteY3" fmla="*/ 444491 h 444490"/>
                <a:gd name="connsiteX4" fmla="*/ 24024 w 264534"/>
                <a:gd name="connsiteY4" fmla="*/ 444491 h 444490"/>
                <a:gd name="connsiteX5" fmla="*/ 0 w 264534"/>
                <a:gd name="connsiteY5" fmla="*/ 444491 h 444490"/>
                <a:gd name="connsiteX6" fmla="*/ 0 w 264534"/>
                <a:gd name="connsiteY6" fmla="*/ 0 h 444490"/>
                <a:gd name="connsiteX7" fmla="*/ 24024 w 264534"/>
                <a:gd name="connsiteY7" fmla="*/ 0 h 44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4449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44491"/>
                  </a:lnTo>
                  <a:cubicBezTo>
                    <a:pt x="264535" y="444491"/>
                    <a:pt x="253779" y="444491"/>
                    <a:pt x="240511" y="444491"/>
                  </a:cubicBezTo>
                  <a:lnTo>
                    <a:pt x="24024" y="444491"/>
                  </a:lnTo>
                  <a:cubicBezTo>
                    <a:pt x="10756" y="444491"/>
                    <a:pt x="0" y="444491"/>
                    <a:pt x="0" y="444491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EAC5B6-0426-4ACB-A0FC-EF5C3E05A769}"/>
                </a:ext>
              </a:extLst>
            </p:cNvPr>
            <p:cNvSpPr/>
            <p:nvPr/>
          </p:nvSpPr>
          <p:spPr>
            <a:xfrm>
              <a:off x="6888426" y="4241491"/>
              <a:ext cx="264534" cy="691030"/>
            </a:xfrm>
            <a:custGeom>
              <a:avLst/>
              <a:gdLst>
                <a:gd name="connsiteX0" fmla="*/ 240511 w 264534"/>
                <a:gd name="connsiteY0" fmla="*/ 0 h 691030"/>
                <a:gd name="connsiteX1" fmla="*/ 264535 w 264534"/>
                <a:gd name="connsiteY1" fmla="*/ 0 h 691030"/>
                <a:gd name="connsiteX2" fmla="*/ 264535 w 264534"/>
                <a:gd name="connsiteY2" fmla="*/ 691030 h 691030"/>
                <a:gd name="connsiteX3" fmla="*/ 240511 w 264534"/>
                <a:gd name="connsiteY3" fmla="*/ 691030 h 691030"/>
                <a:gd name="connsiteX4" fmla="*/ 24024 w 264534"/>
                <a:gd name="connsiteY4" fmla="*/ 691030 h 691030"/>
                <a:gd name="connsiteX5" fmla="*/ 0 w 264534"/>
                <a:gd name="connsiteY5" fmla="*/ 691030 h 691030"/>
                <a:gd name="connsiteX6" fmla="*/ 0 w 264534"/>
                <a:gd name="connsiteY6" fmla="*/ 0 h 691030"/>
                <a:gd name="connsiteX7" fmla="*/ 24024 w 264534"/>
                <a:gd name="connsiteY7" fmla="*/ 0 h 69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9103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91030"/>
                  </a:lnTo>
                  <a:cubicBezTo>
                    <a:pt x="264535" y="691030"/>
                    <a:pt x="253779" y="691030"/>
                    <a:pt x="240511" y="691030"/>
                  </a:cubicBezTo>
                  <a:lnTo>
                    <a:pt x="24024" y="691030"/>
                  </a:lnTo>
                  <a:cubicBezTo>
                    <a:pt x="10756" y="691030"/>
                    <a:pt x="0" y="691030"/>
                    <a:pt x="0" y="69103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34B8A02B-9CE5-4C20-9706-B57FB45CF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5652" y="509142"/>
            <a:ext cx="1248910" cy="96491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7A17B44-E1E8-4600-A2BE-699338EE1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26827" y="2812703"/>
            <a:ext cx="964304" cy="212518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8C16D2C-DD55-424C-8C56-30940F5D3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6004" y="486915"/>
            <a:ext cx="910963" cy="91096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871D0C-398F-4AC5-B19F-3E9410A64350}"/>
              </a:ext>
            </a:extLst>
          </p:cNvPr>
          <p:cNvSpPr/>
          <p:nvPr/>
        </p:nvSpPr>
        <p:spPr>
          <a:xfrm>
            <a:off x="3203032" y="2224251"/>
            <a:ext cx="246888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86BD3-9E25-404B-BEEE-BB4235C60CC8}"/>
              </a:ext>
            </a:extLst>
          </p:cNvPr>
          <p:cNvSpPr txBox="1"/>
          <p:nvPr/>
        </p:nvSpPr>
        <p:spPr>
          <a:xfrm>
            <a:off x="6000934" y="3242101"/>
            <a:ext cx="3711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Relate geographical points with data</a:t>
            </a:r>
          </a:p>
        </p:txBody>
      </p:sp>
      <p:sp>
        <p:nvSpPr>
          <p:cNvPr id="20" name="TextBox 19" hidden="1">
            <a:extLst>
              <a:ext uri="{FF2B5EF4-FFF2-40B4-BE49-F238E27FC236}">
                <a16:creationId xmlns:a16="http://schemas.microsoft.com/office/drawing/2014/main" id="{2AC07B2D-BCAC-4879-A469-256D16C42DB1}"/>
              </a:ext>
            </a:extLst>
          </p:cNvPr>
          <p:cNvSpPr txBox="1"/>
          <p:nvPr/>
        </p:nvSpPr>
        <p:spPr>
          <a:xfrm>
            <a:off x="6000934" y="3813912"/>
            <a:ext cx="34747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s-ES" sz="2400"/>
              <a:t>Overlay data using map layers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145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1309">
        <p159:morph option="byObject"/>
      </p:transition>
    </mc:Choice>
    <mc:Fallback xmlns="">
      <p:transition spd="slow" advTm="113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D43355-55C7-A8BF-4BBE-5B99A7F80D16}"/>
              </a:ext>
            </a:extLst>
          </p:cNvPr>
          <p:cNvSpPr txBox="1"/>
          <p:nvPr/>
        </p:nvSpPr>
        <p:spPr>
          <a:xfrm>
            <a:off x="4812632" y="3260558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Demo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0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0"/>
    </mc:Choice>
    <mc:Fallback xmlns="">
      <p:transition spd="slow" advTm="918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F269CF-B147-4980-905C-02F17220D0DB}"/>
              </a:ext>
            </a:extLst>
          </p:cNvPr>
          <p:cNvGrpSpPr/>
          <p:nvPr/>
        </p:nvGrpSpPr>
        <p:grpSpPr>
          <a:xfrm>
            <a:off x="3862095" y="591947"/>
            <a:ext cx="1047063" cy="767924"/>
            <a:chOff x="5472174" y="4117322"/>
            <a:chExt cx="1681416" cy="123316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DCECDAC-3BA7-4B47-8A5E-AAEB69A8B1D2}"/>
                </a:ext>
              </a:extLst>
            </p:cNvPr>
            <p:cNvSpPr/>
            <p:nvPr/>
          </p:nvSpPr>
          <p:spPr>
            <a:xfrm>
              <a:off x="5918896" y="5038083"/>
              <a:ext cx="312403" cy="312403"/>
            </a:xfrm>
            <a:custGeom>
              <a:avLst/>
              <a:gdLst>
                <a:gd name="connsiteX0" fmla="*/ 312403 w 312403"/>
                <a:gd name="connsiteY0" fmla="*/ 156202 h 312403"/>
                <a:gd name="connsiteX1" fmla="*/ 156202 w 312403"/>
                <a:gd name="connsiteY1" fmla="*/ 312403 h 312403"/>
                <a:gd name="connsiteX2" fmla="*/ 0 w 312403"/>
                <a:gd name="connsiteY2" fmla="*/ 156202 h 312403"/>
                <a:gd name="connsiteX3" fmla="*/ 156202 w 312403"/>
                <a:gd name="connsiteY3" fmla="*/ 0 h 312403"/>
                <a:gd name="connsiteX4" fmla="*/ 312403 w 312403"/>
                <a:gd name="connsiteY4" fmla="*/ 156202 h 31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03" h="312403">
                  <a:moveTo>
                    <a:pt x="312403" y="156202"/>
                  </a:moveTo>
                  <a:cubicBezTo>
                    <a:pt x="312403" y="242469"/>
                    <a:pt x="242469" y="312403"/>
                    <a:pt x="156202" y="312403"/>
                  </a:cubicBezTo>
                  <a:cubicBezTo>
                    <a:pt x="69934" y="312403"/>
                    <a:pt x="0" y="242469"/>
                    <a:pt x="0" y="156202"/>
                  </a:cubicBezTo>
                  <a:cubicBezTo>
                    <a:pt x="0" y="69934"/>
                    <a:pt x="69934" y="0"/>
                    <a:pt x="156202" y="0"/>
                  </a:cubicBezTo>
                  <a:cubicBezTo>
                    <a:pt x="242469" y="0"/>
                    <a:pt x="312403" y="69934"/>
                    <a:pt x="312403" y="156202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733ACA0-7F8A-47F2-BB9C-2030DFE25EC3}"/>
                </a:ext>
              </a:extLst>
            </p:cNvPr>
            <p:cNvSpPr/>
            <p:nvPr/>
          </p:nvSpPr>
          <p:spPr>
            <a:xfrm>
              <a:off x="5472983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A9260F-2C06-42F8-A294-17EC37BECA20}"/>
                </a:ext>
              </a:extLst>
            </p:cNvPr>
            <p:cNvSpPr/>
            <p:nvPr/>
          </p:nvSpPr>
          <p:spPr>
            <a:xfrm>
              <a:off x="6406811" y="5052067"/>
              <a:ext cx="304959" cy="284526"/>
            </a:xfrm>
            <a:custGeom>
              <a:avLst/>
              <a:gdLst>
                <a:gd name="connsiteX0" fmla="*/ 19038 w 304959"/>
                <a:gd name="connsiteY0" fmla="*/ 284330 h 284526"/>
                <a:gd name="connsiteX1" fmla="*/ 285786 w 304959"/>
                <a:gd name="connsiteY1" fmla="*/ 284330 h 284526"/>
                <a:gd name="connsiteX2" fmla="*/ 304887 w 304959"/>
                <a:gd name="connsiteY2" fmla="*/ 265243 h 284526"/>
                <a:gd name="connsiteX3" fmla="*/ 302576 w 304959"/>
                <a:gd name="connsiteY3" fmla="*/ 256130 h 284526"/>
                <a:gd name="connsiteX4" fmla="*/ 169211 w 304959"/>
                <a:gd name="connsiteY4" fmla="*/ 9825 h 284526"/>
                <a:gd name="connsiteX5" fmla="*/ 143337 w 304959"/>
                <a:gd name="connsiteY5" fmla="*/ 2101 h 284526"/>
                <a:gd name="connsiteX6" fmla="*/ 135613 w 304959"/>
                <a:gd name="connsiteY6" fmla="*/ 9825 h 284526"/>
                <a:gd name="connsiteX7" fmla="*/ 2230 w 304959"/>
                <a:gd name="connsiteY7" fmla="*/ 256130 h 284526"/>
                <a:gd name="connsiteX8" fmla="*/ 9953 w 304959"/>
                <a:gd name="connsiteY8" fmla="*/ 282030 h 284526"/>
                <a:gd name="connsiteX9" fmla="*/ 19038 w 304959"/>
                <a:gd name="connsiteY9" fmla="*/ 284330 h 28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959" h="284526">
                  <a:moveTo>
                    <a:pt x="19038" y="284330"/>
                  </a:moveTo>
                  <a:lnTo>
                    <a:pt x="285786" y="284330"/>
                  </a:lnTo>
                  <a:cubicBezTo>
                    <a:pt x="296331" y="284333"/>
                    <a:pt x="304883" y="275789"/>
                    <a:pt x="304887" y="265243"/>
                  </a:cubicBezTo>
                  <a:cubicBezTo>
                    <a:pt x="304888" y="262062"/>
                    <a:pt x="304095" y="258929"/>
                    <a:pt x="302576" y="256130"/>
                  </a:cubicBezTo>
                  <a:lnTo>
                    <a:pt x="169211" y="9825"/>
                  </a:lnTo>
                  <a:cubicBezTo>
                    <a:pt x="164199" y="546"/>
                    <a:pt x="152615" y="-2910"/>
                    <a:pt x="143337" y="2101"/>
                  </a:cubicBezTo>
                  <a:cubicBezTo>
                    <a:pt x="140065" y="3868"/>
                    <a:pt x="137380" y="6553"/>
                    <a:pt x="135613" y="9825"/>
                  </a:cubicBezTo>
                  <a:lnTo>
                    <a:pt x="2230" y="256130"/>
                  </a:lnTo>
                  <a:cubicBezTo>
                    <a:pt x="-2789" y="265416"/>
                    <a:pt x="670" y="277011"/>
                    <a:pt x="9953" y="282030"/>
                  </a:cubicBezTo>
                  <a:cubicBezTo>
                    <a:pt x="12745" y="283540"/>
                    <a:pt x="15867" y="284330"/>
                    <a:pt x="19038" y="28433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E4C1C2-68A1-4FCF-9216-26349880B558}"/>
                </a:ext>
              </a:extLst>
            </p:cNvPr>
            <p:cNvSpPr/>
            <p:nvPr/>
          </p:nvSpPr>
          <p:spPr>
            <a:xfrm>
              <a:off x="5472174" y="4497028"/>
              <a:ext cx="264534" cy="435492"/>
            </a:xfrm>
            <a:custGeom>
              <a:avLst/>
              <a:gdLst>
                <a:gd name="connsiteX0" fmla="*/ 240511 w 264534"/>
                <a:gd name="connsiteY0" fmla="*/ 0 h 435492"/>
                <a:gd name="connsiteX1" fmla="*/ 264535 w 264534"/>
                <a:gd name="connsiteY1" fmla="*/ 0 h 435492"/>
                <a:gd name="connsiteX2" fmla="*/ 264535 w 264534"/>
                <a:gd name="connsiteY2" fmla="*/ 435493 h 435492"/>
                <a:gd name="connsiteX3" fmla="*/ 240511 w 264534"/>
                <a:gd name="connsiteY3" fmla="*/ 435493 h 435492"/>
                <a:gd name="connsiteX4" fmla="*/ 24024 w 264534"/>
                <a:gd name="connsiteY4" fmla="*/ 435493 h 435492"/>
                <a:gd name="connsiteX5" fmla="*/ 0 w 264534"/>
                <a:gd name="connsiteY5" fmla="*/ 435493 h 435492"/>
                <a:gd name="connsiteX6" fmla="*/ 0 w 264534"/>
                <a:gd name="connsiteY6" fmla="*/ 0 h 435492"/>
                <a:gd name="connsiteX7" fmla="*/ 24024 w 264534"/>
                <a:gd name="connsiteY7" fmla="*/ 0 h 4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35492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35493"/>
                  </a:lnTo>
                  <a:cubicBezTo>
                    <a:pt x="264535" y="435493"/>
                    <a:pt x="253779" y="435493"/>
                    <a:pt x="240511" y="435493"/>
                  </a:cubicBezTo>
                  <a:lnTo>
                    <a:pt x="24024" y="435493"/>
                  </a:lnTo>
                  <a:cubicBezTo>
                    <a:pt x="10756" y="435493"/>
                    <a:pt x="0" y="435493"/>
                    <a:pt x="0" y="43549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4B577B-588C-4EFE-A2A8-373262EF0E91}"/>
                </a:ext>
              </a:extLst>
            </p:cNvPr>
            <p:cNvSpPr/>
            <p:nvPr/>
          </p:nvSpPr>
          <p:spPr>
            <a:xfrm>
              <a:off x="5472174" y="4817349"/>
              <a:ext cx="264534" cy="115171"/>
            </a:xfrm>
            <a:custGeom>
              <a:avLst/>
              <a:gdLst>
                <a:gd name="connsiteX0" fmla="*/ 240511 w 264534"/>
                <a:gd name="connsiteY0" fmla="*/ 0 h 115171"/>
                <a:gd name="connsiteX1" fmla="*/ 264535 w 264534"/>
                <a:gd name="connsiteY1" fmla="*/ 0 h 115171"/>
                <a:gd name="connsiteX2" fmla="*/ 264535 w 264534"/>
                <a:gd name="connsiteY2" fmla="*/ 115172 h 115171"/>
                <a:gd name="connsiteX3" fmla="*/ 240511 w 264534"/>
                <a:gd name="connsiteY3" fmla="*/ 115172 h 115171"/>
                <a:gd name="connsiteX4" fmla="*/ 24024 w 264534"/>
                <a:gd name="connsiteY4" fmla="*/ 115172 h 115171"/>
                <a:gd name="connsiteX5" fmla="*/ 0 w 264534"/>
                <a:gd name="connsiteY5" fmla="*/ 115172 h 115171"/>
                <a:gd name="connsiteX6" fmla="*/ 0 w 264534"/>
                <a:gd name="connsiteY6" fmla="*/ 0 h 115171"/>
                <a:gd name="connsiteX7" fmla="*/ 24024 w 264534"/>
                <a:gd name="connsiteY7" fmla="*/ 0 h 11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115171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115172"/>
                  </a:lnTo>
                  <a:cubicBezTo>
                    <a:pt x="264535" y="115172"/>
                    <a:pt x="253779" y="115172"/>
                    <a:pt x="240511" y="115172"/>
                  </a:cubicBezTo>
                  <a:lnTo>
                    <a:pt x="24024" y="115172"/>
                  </a:lnTo>
                  <a:cubicBezTo>
                    <a:pt x="10756" y="115172"/>
                    <a:pt x="0" y="115172"/>
                    <a:pt x="0" y="115172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1B7799-C362-426C-B93E-04205F32AFAD}"/>
                </a:ext>
              </a:extLst>
            </p:cNvPr>
            <p:cNvSpPr/>
            <p:nvPr/>
          </p:nvSpPr>
          <p:spPr>
            <a:xfrm>
              <a:off x="6889235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B652884-1316-47CA-A7A3-9BE086D9333F}"/>
                </a:ext>
              </a:extLst>
            </p:cNvPr>
            <p:cNvSpPr/>
            <p:nvPr/>
          </p:nvSpPr>
          <p:spPr>
            <a:xfrm>
              <a:off x="6888426" y="4117322"/>
              <a:ext cx="264534" cy="815199"/>
            </a:xfrm>
            <a:custGeom>
              <a:avLst/>
              <a:gdLst>
                <a:gd name="connsiteX0" fmla="*/ 240511 w 264534"/>
                <a:gd name="connsiteY0" fmla="*/ 0 h 815199"/>
                <a:gd name="connsiteX1" fmla="*/ 264535 w 264534"/>
                <a:gd name="connsiteY1" fmla="*/ 0 h 815199"/>
                <a:gd name="connsiteX2" fmla="*/ 264535 w 264534"/>
                <a:gd name="connsiteY2" fmla="*/ 815200 h 815199"/>
                <a:gd name="connsiteX3" fmla="*/ 240511 w 264534"/>
                <a:gd name="connsiteY3" fmla="*/ 815200 h 815199"/>
                <a:gd name="connsiteX4" fmla="*/ 24024 w 264534"/>
                <a:gd name="connsiteY4" fmla="*/ 815200 h 815199"/>
                <a:gd name="connsiteX5" fmla="*/ 0 w 264534"/>
                <a:gd name="connsiteY5" fmla="*/ 815200 h 815199"/>
                <a:gd name="connsiteX6" fmla="*/ 0 w 264534"/>
                <a:gd name="connsiteY6" fmla="*/ 0 h 815199"/>
                <a:gd name="connsiteX7" fmla="*/ 24024 w 264534"/>
                <a:gd name="connsiteY7" fmla="*/ 0 h 8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81519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815200"/>
                  </a:lnTo>
                  <a:cubicBezTo>
                    <a:pt x="264535" y="815200"/>
                    <a:pt x="253779" y="815200"/>
                    <a:pt x="240511" y="815200"/>
                  </a:cubicBezTo>
                  <a:lnTo>
                    <a:pt x="24024" y="815200"/>
                  </a:lnTo>
                  <a:cubicBezTo>
                    <a:pt x="10756" y="815200"/>
                    <a:pt x="0" y="815200"/>
                    <a:pt x="0" y="81520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38458A-45D0-4A8D-AE8E-1A31F593ADC9}"/>
                </a:ext>
              </a:extLst>
            </p:cNvPr>
            <p:cNvSpPr/>
            <p:nvPr/>
          </p:nvSpPr>
          <p:spPr>
            <a:xfrm>
              <a:off x="5952655" y="4621198"/>
              <a:ext cx="264534" cy="311323"/>
            </a:xfrm>
            <a:custGeom>
              <a:avLst/>
              <a:gdLst>
                <a:gd name="connsiteX0" fmla="*/ 240511 w 264534"/>
                <a:gd name="connsiteY0" fmla="*/ 0 h 311323"/>
                <a:gd name="connsiteX1" fmla="*/ 264535 w 264534"/>
                <a:gd name="connsiteY1" fmla="*/ 0 h 311323"/>
                <a:gd name="connsiteX2" fmla="*/ 264535 w 264534"/>
                <a:gd name="connsiteY2" fmla="*/ 311323 h 311323"/>
                <a:gd name="connsiteX3" fmla="*/ 240511 w 264534"/>
                <a:gd name="connsiteY3" fmla="*/ 311323 h 311323"/>
                <a:gd name="connsiteX4" fmla="*/ 24024 w 264534"/>
                <a:gd name="connsiteY4" fmla="*/ 311323 h 311323"/>
                <a:gd name="connsiteX5" fmla="*/ 0 w 264534"/>
                <a:gd name="connsiteY5" fmla="*/ 311323 h 311323"/>
                <a:gd name="connsiteX6" fmla="*/ 0 w 264534"/>
                <a:gd name="connsiteY6" fmla="*/ 0 h 311323"/>
                <a:gd name="connsiteX7" fmla="*/ 24024 w 264534"/>
                <a:gd name="connsiteY7" fmla="*/ 0 h 31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31132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311323"/>
                  </a:lnTo>
                  <a:cubicBezTo>
                    <a:pt x="264535" y="311323"/>
                    <a:pt x="253779" y="311323"/>
                    <a:pt x="240511" y="311323"/>
                  </a:cubicBezTo>
                  <a:lnTo>
                    <a:pt x="24024" y="311323"/>
                  </a:lnTo>
                  <a:cubicBezTo>
                    <a:pt x="10756" y="311323"/>
                    <a:pt x="0" y="311323"/>
                    <a:pt x="0" y="31132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F30196-3B52-4F4B-A108-F0A21D870027}"/>
                </a:ext>
              </a:extLst>
            </p:cNvPr>
            <p:cNvSpPr/>
            <p:nvPr/>
          </p:nvSpPr>
          <p:spPr>
            <a:xfrm>
              <a:off x="5952655" y="4702178"/>
              <a:ext cx="264534" cy="230343"/>
            </a:xfrm>
            <a:custGeom>
              <a:avLst/>
              <a:gdLst>
                <a:gd name="connsiteX0" fmla="*/ 240511 w 264534"/>
                <a:gd name="connsiteY0" fmla="*/ 0 h 230343"/>
                <a:gd name="connsiteX1" fmla="*/ 264535 w 264534"/>
                <a:gd name="connsiteY1" fmla="*/ 0 h 230343"/>
                <a:gd name="connsiteX2" fmla="*/ 264535 w 264534"/>
                <a:gd name="connsiteY2" fmla="*/ 230343 h 230343"/>
                <a:gd name="connsiteX3" fmla="*/ 240511 w 264534"/>
                <a:gd name="connsiteY3" fmla="*/ 230343 h 230343"/>
                <a:gd name="connsiteX4" fmla="*/ 24024 w 264534"/>
                <a:gd name="connsiteY4" fmla="*/ 230343 h 230343"/>
                <a:gd name="connsiteX5" fmla="*/ 0 w 264534"/>
                <a:gd name="connsiteY5" fmla="*/ 230343 h 230343"/>
                <a:gd name="connsiteX6" fmla="*/ 0 w 264534"/>
                <a:gd name="connsiteY6" fmla="*/ 0 h 230343"/>
                <a:gd name="connsiteX7" fmla="*/ 24024 w 264534"/>
                <a:gd name="connsiteY7" fmla="*/ 0 h 23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23034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230343"/>
                  </a:lnTo>
                  <a:cubicBezTo>
                    <a:pt x="264535" y="230343"/>
                    <a:pt x="253779" y="230343"/>
                    <a:pt x="240511" y="230343"/>
                  </a:cubicBezTo>
                  <a:lnTo>
                    <a:pt x="24024" y="230343"/>
                  </a:lnTo>
                  <a:cubicBezTo>
                    <a:pt x="10756" y="230343"/>
                    <a:pt x="0" y="230343"/>
                    <a:pt x="0" y="23034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05066AE-FEB3-4448-8596-ABBAE2C92204}"/>
                </a:ext>
              </a:extLst>
            </p:cNvPr>
            <p:cNvSpPr/>
            <p:nvPr/>
          </p:nvSpPr>
          <p:spPr>
            <a:xfrm>
              <a:off x="6420540" y="4318872"/>
              <a:ext cx="264534" cy="613649"/>
            </a:xfrm>
            <a:custGeom>
              <a:avLst/>
              <a:gdLst>
                <a:gd name="connsiteX0" fmla="*/ 240511 w 264534"/>
                <a:gd name="connsiteY0" fmla="*/ 0 h 613649"/>
                <a:gd name="connsiteX1" fmla="*/ 264535 w 264534"/>
                <a:gd name="connsiteY1" fmla="*/ 0 h 613649"/>
                <a:gd name="connsiteX2" fmla="*/ 264535 w 264534"/>
                <a:gd name="connsiteY2" fmla="*/ 613649 h 613649"/>
                <a:gd name="connsiteX3" fmla="*/ 240511 w 264534"/>
                <a:gd name="connsiteY3" fmla="*/ 613649 h 613649"/>
                <a:gd name="connsiteX4" fmla="*/ 24024 w 264534"/>
                <a:gd name="connsiteY4" fmla="*/ 613649 h 613649"/>
                <a:gd name="connsiteX5" fmla="*/ 0 w 264534"/>
                <a:gd name="connsiteY5" fmla="*/ 613649 h 613649"/>
                <a:gd name="connsiteX6" fmla="*/ 0 w 264534"/>
                <a:gd name="connsiteY6" fmla="*/ 0 h 613649"/>
                <a:gd name="connsiteX7" fmla="*/ 24024 w 264534"/>
                <a:gd name="connsiteY7" fmla="*/ 0 h 6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1364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13649"/>
                  </a:lnTo>
                  <a:cubicBezTo>
                    <a:pt x="264535" y="613649"/>
                    <a:pt x="253779" y="613649"/>
                    <a:pt x="240511" y="613649"/>
                  </a:cubicBezTo>
                  <a:lnTo>
                    <a:pt x="24024" y="613649"/>
                  </a:lnTo>
                  <a:cubicBezTo>
                    <a:pt x="10756" y="613649"/>
                    <a:pt x="0" y="613649"/>
                    <a:pt x="0" y="613649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CE715C-2E69-46C8-9327-6D126B19D90A}"/>
                </a:ext>
              </a:extLst>
            </p:cNvPr>
            <p:cNvSpPr/>
            <p:nvPr/>
          </p:nvSpPr>
          <p:spPr>
            <a:xfrm>
              <a:off x="6420540" y="4488030"/>
              <a:ext cx="264534" cy="444490"/>
            </a:xfrm>
            <a:custGeom>
              <a:avLst/>
              <a:gdLst>
                <a:gd name="connsiteX0" fmla="*/ 240511 w 264534"/>
                <a:gd name="connsiteY0" fmla="*/ 0 h 444490"/>
                <a:gd name="connsiteX1" fmla="*/ 264535 w 264534"/>
                <a:gd name="connsiteY1" fmla="*/ 0 h 444490"/>
                <a:gd name="connsiteX2" fmla="*/ 264535 w 264534"/>
                <a:gd name="connsiteY2" fmla="*/ 444491 h 444490"/>
                <a:gd name="connsiteX3" fmla="*/ 240511 w 264534"/>
                <a:gd name="connsiteY3" fmla="*/ 444491 h 444490"/>
                <a:gd name="connsiteX4" fmla="*/ 24024 w 264534"/>
                <a:gd name="connsiteY4" fmla="*/ 444491 h 444490"/>
                <a:gd name="connsiteX5" fmla="*/ 0 w 264534"/>
                <a:gd name="connsiteY5" fmla="*/ 444491 h 444490"/>
                <a:gd name="connsiteX6" fmla="*/ 0 w 264534"/>
                <a:gd name="connsiteY6" fmla="*/ 0 h 444490"/>
                <a:gd name="connsiteX7" fmla="*/ 24024 w 264534"/>
                <a:gd name="connsiteY7" fmla="*/ 0 h 44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4449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44491"/>
                  </a:lnTo>
                  <a:cubicBezTo>
                    <a:pt x="264535" y="444491"/>
                    <a:pt x="253779" y="444491"/>
                    <a:pt x="240511" y="444491"/>
                  </a:cubicBezTo>
                  <a:lnTo>
                    <a:pt x="24024" y="444491"/>
                  </a:lnTo>
                  <a:cubicBezTo>
                    <a:pt x="10756" y="444491"/>
                    <a:pt x="0" y="444491"/>
                    <a:pt x="0" y="444491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4FFC38-CD63-4E96-98DF-890FF4F3737D}"/>
                </a:ext>
              </a:extLst>
            </p:cNvPr>
            <p:cNvSpPr/>
            <p:nvPr/>
          </p:nvSpPr>
          <p:spPr>
            <a:xfrm>
              <a:off x="6888426" y="4241491"/>
              <a:ext cx="264534" cy="691030"/>
            </a:xfrm>
            <a:custGeom>
              <a:avLst/>
              <a:gdLst>
                <a:gd name="connsiteX0" fmla="*/ 240511 w 264534"/>
                <a:gd name="connsiteY0" fmla="*/ 0 h 691030"/>
                <a:gd name="connsiteX1" fmla="*/ 264535 w 264534"/>
                <a:gd name="connsiteY1" fmla="*/ 0 h 691030"/>
                <a:gd name="connsiteX2" fmla="*/ 264535 w 264534"/>
                <a:gd name="connsiteY2" fmla="*/ 691030 h 691030"/>
                <a:gd name="connsiteX3" fmla="*/ 240511 w 264534"/>
                <a:gd name="connsiteY3" fmla="*/ 691030 h 691030"/>
                <a:gd name="connsiteX4" fmla="*/ 24024 w 264534"/>
                <a:gd name="connsiteY4" fmla="*/ 691030 h 691030"/>
                <a:gd name="connsiteX5" fmla="*/ 0 w 264534"/>
                <a:gd name="connsiteY5" fmla="*/ 691030 h 691030"/>
                <a:gd name="connsiteX6" fmla="*/ 0 w 264534"/>
                <a:gd name="connsiteY6" fmla="*/ 0 h 691030"/>
                <a:gd name="connsiteX7" fmla="*/ 24024 w 264534"/>
                <a:gd name="connsiteY7" fmla="*/ 0 h 69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9103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91030"/>
                  </a:lnTo>
                  <a:cubicBezTo>
                    <a:pt x="264535" y="691030"/>
                    <a:pt x="253779" y="691030"/>
                    <a:pt x="240511" y="691030"/>
                  </a:cubicBezTo>
                  <a:lnTo>
                    <a:pt x="24024" y="691030"/>
                  </a:lnTo>
                  <a:cubicBezTo>
                    <a:pt x="10756" y="691030"/>
                    <a:pt x="0" y="691030"/>
                    <a:pt x="0" y="69103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6FF5804-C110-4956-89D4-E6148E028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5652" y="509142"/>
            <a:ext cx="1248910" cy="96491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4A4197C-2914-4948-948E-EEB1761F4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3591" y="496701"/>
            <a:ext cx="413350" cy="91096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6A71711-2D98-4AC0-A3E9-7BC30FB54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6004" y="486915"/>
            <a:ext cx="910963" cy="910963"/>
          </a:xfrm>
          <a:prstGeom prst="rect">
            <a:avLst/>
          </a:prstGeom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A88871F0-566B-4629-BABD-20BB354E823C}"/>
              </a:ext>
            </a:extLst>
          </p:cNvPr>
          <p:cNvSpPr/>
          <p:nvPr/>
        </p:nvSpPr>
        <p:spPr>
          <a:xfrm rot="5400000">
            <a:off x="4300630" y="-955478"/>
            <a:ext cx="546538" cy="5651044"/>
          </a:xfrm>
          <a:prstGeom prst="rightBrace">
            <a:avLst>
              <a:gd name="adj1" fmla="val 48718"/>
              <a:gd name="adj2" fmla="val 50000"/>
            </a:avLst>
          </a:prstGeom>
          <a:ln w="41275" cap="rnd">
            <a:solidFill>
              <a:schemeClr val="accent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2172550"/>
      </p:ext>
    </p:extLst>
  </p:cSld>
  <p:clrMapOvr>
    <a:masterClrMapping/>
  </p:clrMapOvr>
  <p:transition spd="slow" advTm="51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77C408-55B9-418E-8C9D-8AD6C9393B4B}"/>
              </a:ext>
            </a:extLst>
          </p:cNvPr>
          <p:cNvSpPr/>
          <p:nvPr/>
        </p:nvSpPr>
        <p:spPr>
          <a:xfrm>
            <a:off x="3203032" y="2224251"/>
            <a:ext cx="246888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Dashboard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11E13-7473-4CE0-A6AA-044B21BEFBAD}"/>
              </a:ext>
            </a:extLst>
          </p:cNvPr>
          <p:cNvSpPr txBox="1"/>
          <p:nvPr/>
        </p:nvSpPr>
        <p:spPr>
          <a:xfrm>
            <a:off x="6000934" y="2948320"/>
            <a:ext cx="371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Share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ED727-C97D-447D-B5CF-1FD3A2ECD665}"/>
              </a:ext>
            </a:extLst>
          </p:cNvPr>
          <p:cNvSpPr txBox="1"/>
          <p:nvPr/>
        </p:nvSpPr>
        <p:spPr>
          <a:xfrm>
            <a:off x="6000934" y="3499803"/>
            <a:ext cx="34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Analyze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04223-17B8-403E-B7BC-EDE19484B612}"/>
              </a:ext>
            </a:extLst>
          </p:cNvPr>
          <p:cNvGrpSpPr/>
          <p:nvPr/>
        </p:nvGrpSpPr>
        <p:grpSpPr>
          <a:xfrm>
            <a:off x="3862095" y="591947"/>
            <a:ext cx="1047063" cy="767924"/>
            <a:chOff x="5472174" y="4117322"/>
            <a:chExt cx="1681416" cy="123316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EA3ABD5-6D47-4DFD-9426-9E0D55BE7E83}"/>
                </a:ext>
              </a:extLst>
            </p:cNvPr>
            <p:cNvSpPr/>
            <p:nvPr/>
          </p:nvSpPr>
          <p:spPr>
            <a:xfrm>
              <a:off x="5918896" y="5038083"/>
              <a:ext cx="312403" cy="312403"/>
            </a:xfrm>
            <a:custGeom>
              <a:avLst/>
              <a:gdLst>
                <a:gd name="connsiteX0" fmla="*/ 312403 w 312403"/>
                <a:gd name="connsiteY0" fmla="*/ 156202 h 312403"/>
                <a:gd name="connsiteX1" fmla="*/ 156202 w 312403"/>
                <a:gd name="connsiteY1" fmla="*/ 312403 h 312403"/>
                <a:gd name="connsiteX2" fmla="*/ 0 w 312403"/>
                <a:gd name="connsiteY2" fmla="*/ 156202 h 312403"/>
                <a:gd name="connsiteX3" fmla="*/ 156202 w 312403"/>
                <a:gd name="connsiteY3" fmla="*/ 0 h 312403"/>
                <a:gd name="connsiteX4" fmla="*/ 312403 w 312403"/>
                <a:gd name="connsiteY4" fmla="*/ 156202 h 31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03" h="312403">
                  <a:moveTo>
                    <a:pt x="312403" y="156202"/>
                  </a:moveTo>
                  <a:cubicBezTo>
                    <a:pt x="312403" y="242469"/>
                    <a:pt x="242469" y="312403"/>
                    <a:pt x="156202" y="312403"/>
                  </a:cubicBezTo>
                  <a:cubicBezTo>
                    <a:pt x="69934" y="312403"/>
                    <a:pt x="0" y="242469"/>
                    <a:pt x="0" y="156202"/>
                  </a:cubicBezTo>
                  <a:cubicBezTo>
                    <a:pt x="0" y="69934"/>
                    <a:pt x="69934" y="0"/>
                    <a:pt x="156202" y="0"/>
                  </a:cubicBezTo>
                  <a:cubicBezTo>
                    <a:pt x="242469" y="0"/>
                    <a:pt x="312403" y="69934"/>
                    <a:pt x="312403" y="156202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57F31F6-84AD-4231-8E19-F4C795077A24}"/>
                </a:ext>
              </a:extLst>
            </p:cNvPr>
            <p:cNvSpPr/>
            <p:nvPr/>
          </p:nvSpPr>
          <p:spPr>
            <a:xfrm>
              <a:off x="5472983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47D8E46-5C6A-4C4E-8546-E2C70615EF2B}"/>
                </a:ext>
              </a:extLst>
            </p:cNvPr>
            <p:cNvSpPr/>
            <p:nvPr/>
          </p:nvSpPr>
          <p:spPr>
            <a:xfrm>
              <a:off x="6406811" y="5052067"/>
              <a:ext cx="304959" cy="284526"/>
            </a:xfrm>
            <a:custGeom>
              <a:avLst/>
              <a:gdLst>
                <a:gd name="connsiteX0" fmla="*/ 19038 w 304959"/>
                <a:gd name="connsiteY0" fmla="*/ 284330 h 284526"/>
                <a:gd name="connsiteX1" fmla="*/ 285786 w 304959"/>
                <a:gd name="connsiteY1" fmla="*/ 284330 h 284526"/>
                <a:gd name="connsiteX2" fmla="*/ 304887 w 304959"/>
                <a:gd name="connsiteY2" fmla="*/ 265243 h 284526"/>
                <a:gd name="connsiteX3" fmla="*/ 302576 w 304959"/>
                <a:gd name="connsiteY3" fmla="*/ 256130 h 284526"/>
                <a:gd name="connsiteX4" fmla="*/ 169211 w 304959"/>
                <a:gd name="connsiteY4" fmla="*/ 9825 h 284526"/>
                <a:gd name="connsiteX5" fmla="*/ 143337 w 304959"/>
                <a:gd name="connsiteY5" fmla="*/ 2101 h 284526"/>
                <a:gd name="connsiteX6" fmla="*/ 135613 w 304959"/>
                <a:gd name="connsiteY6" fmla="*/ 9825 h 284526"/>
                <a:gd name="connsiteX7" fmla="*/ 2230 w 304959"/>
                <a:gd name="connsiteY7" fmla="*/ 256130 h 284526"/>
                <a:gd name="connsiteX8" fmla="*/ 9953 w 304959"/>
                <a:gd name="connsiteY8" fmla="*/ 282030 h 284526"/>
                <a:gd name="connsiteX9" fmla="*/ 19038 w 304959"/>
                <a:gd name="connsiteY9" fmla="*/ 284330 h 28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959" h="284526">
                  <a:moveTo>
                    <a:pt x="19038" y="284330"/>
                  </a:moveTo>
                  <a:lnTo>
                    <a:pt x="285786" y="284330"/>
                  </a:lnTo>
                  <a:cubicBezTo>
                    <a:pt x="296331" y="284333"/>
                    <a:pt x="304883" y="275789"/>
                    <a:pt x="304887" y="265243"/>
                  </a:cubicBezTo>
                  <a:cubicBezTo>
                    <a:pt x="304888" y="262062"/>
                    <a:pt x="304095" y="258929"/>
                    <a:pt x="302576" y="256130"/>
                  </a:cubicBezTo>
                  <a:lnTo>
                    <a:pt x="169211" y="9825"/>
                  </a:lnTo>
                  <a:cubicBezTo>
                    <a:pt x="164199" y="546"/>
                    <a:pt x="152615" y="-2910"/>
                    <a:pt x="143337" y="2101"/>
                  </a:cubicBezTo>
                  <a:cubicBezTo>
                    <a:pt x="140065" y="3868"/>
                    <a:pt x="137380" y="6553"/>
                    <a:pt x="135613" y="9825"/>
                  </a:cubicBezTo>
                  <a:lnTo>
                    <a:pt x="2230" y="256130"/>
                  </a:lnTo>
                  <a:cubicBezTo>
                    <a:pt x="-2789" y="265416"/>
                    <a:pt x="670" y="277011"/>
                    <a:pt x="9953" y="282030"/>
                  </a:cubicBezTo>
                  <a:cubicBezTo>
                    <a:pt x="12745" y="283540"/>
                    <a:pt x="15867" y="284330"/>
                    <a:pt x="19038" y="28433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ECFA79-A64F-4A95-B622-28DA03457F35}"/>
                </a:ext>
              </a:extLst>
            </p:cNvPr>
            <p:cNvSpPr/>
            <p:nvPr/>
          </p:nvSpPr>
          <p:spPr>
            <a:xfrm>
              <a:off x="5472174" y="4497028"/>
              <a:ext cx="264534" cy="435492"/>
            </a:xfrm>
            <a:custGeom>
              <a:avLst/>
              <a:gdLst>
                <a:gd name="connsiteX0" fmla="*/ 240511 w 264534"/>
                <a:gd name="connsiteY0" fmla="*/ 0 h 435492"/>
                <a:gd name="connsiteX1" fmla="*/ 264535 w 264534"/>
                <a:gd name="connsiteY1" fmla="*/ 0 h 435492"/>
                <a:gd name="connsiteX2" fmla="*/ 264535 w 264534"/>
                <a:gd name="connsiteY2" fmla="*/ 435493 h 435492"/>
                <a:gd name="connsiteX3" fmla="*/ 240511 w 264534"/>
                <a:gd name="connsiteY3" fmla="*/ 435493 h 435492"/>
                <a:gd name="connsiteX4" fmla="*/ 24024 w 264534"/>
                <a:gd name="connsiteY4" fmla="*/ 435493 h 435492"/>
                <a:gd name="connsiteX5" fmla="*/ 0 w 264534"/>
                <a:gd name="connsiteY5" fmla="*/ 435493 h 435492"/>
                <a:gd name="connsiteX6" fmla="*/ 0 w 264534"/>
                <a:gd name="connsiteY6" fmla="*/ 0 h 435492"/>
                <a:gd name="connsiteX7" fmla="*/ 24024 w 264534"/>
                <a:gd name="connsiteY7" fmla="*/ 0 h 4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35492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35493"/>
                  </a:lnTo>
                  <a:cubicBezTo>
                    <a:pt x="264535" y="435493"/>
                    <a:pt x="253779" y="435493"/>
                    <a:pt x="240511" y="435493"/>
                  </a:cubicBezTo>
                  <a:lnTo>
                    <a:pt x="24024" y="435493"/>
                  </a:lnTo>
                  <a:cubicBezTo>
                    <a:pt x="10756" y="435493"/>
                    <a:pt x="0" y="435493"/>
                    <a:pt x="0" y="43549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ED695FF-9B37-48E0-8DB1-F833AF963B48}"/>
                </a:ext>
              </a:extLst>
            </p:cNvPr>
            <p:cNvSpPr/>
            <p:nvPr/>
          </p:nvSpPr>
          <p:spPr>
            <a:xfrm>
              <a:off x="5472174" y="4817349"/>
              <a:ext cx="264534" cy="115171"/>
            </a:xfrm>
            <a:custGeom>
              <a:avLst/>
              <a:gdLst>
                <a:gd name="connsiteX0" fmla="*/ 240511 w 264534"/>
                <a:gd name="connsiteY0" fmla="*/ 0 h 115171"/>
                <a:gd name="connsiteX1" fmla="*/ 264535 w 264534"/>
                <a:gd name="connsiteY1" fmla="*/ 0 h 115171"/>
                <a:gd name="connsiteX2" fmla="*/ 264535 w 264534"/>
                <a:gd name="connsiteY2" fmla="*/ 115172 h 115171"/>
                <a:gd name="connsiteX3" fmla="*/ 240511 w 264534"/>
                <a:gd name="connsiteY3" fmla="*/ 115172 h 115171"/>
                <a:gd name="connsiteX4" fmla="*/ 24024 w 264534"/>
                <a:gd name="connsiteY4" fmla="*/ 115172 h 115171"/>
                <a:gd name="connsiteX5" fmla="*/ 0 w 264534"/>
                <a:gd name="connsiteY5" fmla="*/ 115172 h 115171"/>
                <a:gd name="connsiteX6" fmla="*/ 0 w 264534"/>
                <a:gd name="connsiteY6" fmla="*/ 0 h 115171"/>
                <a:gd name="connsiteX7" fmla="*/ 24024 w 264534"/>
                <a:gd name="connsiteY7" fmla="*/ 0 h 11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115171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115172"/>
                  </a:lnTo>
                  <a:cubicBezTo>
                    <a:pt x="264535" y="115172"/>
                    <a:pt x="253779" y="115172"/>
                    <a:pt x="240511" y="115172"/>
                  </a:cubicBezTo>
                  <a:lnTo>
                    <a:pt x="24024" y="115172"/>
                  </a:lnTo>
                  <a:cubicBezTo>
                    <a:pt x="10756" y="115172"/>
                    <a:pt x="0" y="115172"/>
                    <a:pt x="0" y="115172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936615-CB8D-4684-A7C9-D17B8F5351C4}"/>
                </a:ext>
              </a:extLst>
            </p:cNvPr>
            <p:cNvSpPr/>
            <p:nvPr/>
          </p:nvSpPr>
          <p:spPr>
            <a:xfrm>
              <a:off x="6889235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1B1703-93CE-4555-9B87-41A7D8A827A5}"/>
                </a:ext>
              </a:extLst>
            </p:cNvPr>
            <p:cNvSpPr/>
            <p:nvPr/>
          </p:nvSpPr>
          <p:spPr>
            <a:xfrm>
              <a:off x="6888426" y="4117322"/>
              <a:ext cx="264534" cy="815199"/>
            </a:xfrm>
            <a:custGeom>
              <a:avLst/>
              <a:gdLst>
                <a:gd name="connsiteX0" fmla="*/ 240511 w 264534"/>
                <a:gd name="connsiteY0" fmla="*/ 0 h 815199"/>
                <a:gd name="connsiteX1" fmla="*/ 264535 w 264534"/>
                <a:gd name="connsiteY1" fmla="*/ 0 h 815199"/>
                <a:gd name="connsiteX2" fmla="*/ 264535 w 264534"/>
                <a:gd name="connsiteY2" fmla="*/ 815200 h 815199"/>
                <a:gd name="connsiteX3" fmla="*/ 240511 w 264534"/>
                <a:gd name="connsiteY3" fmla="*/ 815200 h 815199"/>
                <a:gd name="connsiteX4" fmla="*/ 24024 w 264534"/>
                <a:gd name="connsiteY4" fmla="*/ 815200 h 815199"/>
                <a:gd name="connsiteX5" fmla="*/ 0 w 264534"/>
                <a:gd name="connsiteY5" fmla="*/ 815200 h 815199"/>
                <a:gd name="connsiteX6" fmla="*/ 0 w 264534"/>
                <a:gd name="connsiteY6" fmla="*/ 0 h 815199"/>
                <a:gd name="connsiteX7" fmla="*/ 24024 w 264534"/>
                <a:gd name="connsiteY7" fmla="*/ 0 h 8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81519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815200"/>
                  </a:lnTo>
                  <a:cubicBezTo>
                    <a:pt x="264535" y="815200"/>
                    <a:pt x="253779" y="815200"/>
                    <a:pt x="240511" y="815200"/>
                  </a:cubicBezTo>
                  <a:lnTo>
                    <a:pt x="24024" y="815200"/>
                  </a:lnTo>
                  <a:cubicBezTo>
                    <a:pt x="10756" y="815200"/>
                    <a:pt x="0" y="815200"/>
                    <a:pt x="0" y="81520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1E2C4D7-5E4A-4716-B500-AC3DE25A3797}"/>
                </a:ext>
              </a:extLst>
            </p:cNvPr>
            <p:cNvSpPr/>
            <p:nvPr/>
          </p:nvSpPr>
          <p:spPr>
            <a:xfrm>
              <a:off x="5952655" y="4621198"/>
              <a:ext cx="264534" cy="311323"/>
            </a:xfrm>
            <a:custGeom>
              <a:avLst/>
              <a:gdLst>
                <a:gd name="connsiteX0" fmla="*/ 240511 w 264534"/>
                <a:gd name="connsiteY0" fmla="*/ 0 h 311323"/>
                <a:gd name="connsiteX1" fmla="*/ 264535 w 264534"/>
                <a:gd name="connsiteY1" fmla="*/ 0 h 311323"/>
                <a:gd name="connsiteX2" fmla="*/ 264535 w 264534"/>
                <a:gd name="connsiteY2" fmla="*/ 311323 h 311323"/>
                <a:gd name="connsiteX3" fmla="*/ 240511 w 264534"/>
                <a:gd name="connsiteY3" fmla="*/ 311323 h 311323"/>
                <a:gd name="connsiteX4" fmla="*/ 24024 w 264534"/>
                <a:gd name="connsiteY4" fmla="*/ 311323 h 311323"/>
                <a:gd name="connsiteX5" fmla="*/ 0 w 264534"/>
                <a:gd name="connsiteY5" fmla="*/ 311323 h 311323"/>
                <a:gd name="connsiteX6" fmla="*/ 0 w 264534"/>
                <a:gd name="connsiteY6" fmla="*/ 0 h 311323"/>
                <a:gd name="connsiteX7" fmla="*/ 24024 w 264534"/>
                <a:gd name="connsiteY7" fmla="*/ 0 h 31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31132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311323"/>
                  </a:lnTo>
                  <a:cubicBezTo>
                    <a:pt x="264535" y="311323"/>
                    <a:pt x="253779" y="311323"/>
                    <a:pt x="240511" y="311323"/>
                  </a:cubicBezTo>
                  <a:lnTo>
                    <a:pt x="24024" y="311323"/>
                  </a:lnTo>
                  <a:cubicBezTo>
                    <a:pt x="10756" y="311323"/>
                    <a:pt x="0" y="311323"/>
                    <a:pt x="0" y="31132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13E0418-564F-4A53-A005-160DB0F3B598}"/>
                </a:ext>
              </a:extLst>
            </p:cNvPr>
            <p:cNvSpPr/>
            <p:nvPr/>
          </p:nvSpPr>
          <p:spPr>
            <a:xfrm>
              <a:off x="5952655" y="4702178"/>
              <a:ext cx="264534" cy="230343"/>
            </a:xfrm>
            <a:custGeom>
              <a:avLst/>
              <a:gdLst>
                <a:gd name="connsiteX0" fmla="*/ 240511 w 264534"/>
                <a:gd name="connsiteY0" fmla="*/ 0 h 230343"/>
                <a:gd name="connsiteX1" fmla="*/ 264535 w 264534"/>
                <a:gd name="connsiteY1" fmla="*/ 0 h 230343"/>
                <a:gd name="connsiteX2" fmla="*/ 264535 w 264534"/>
                <a:gd name="connsiteY2" fmla="*/ 230343 h 230343"/>
                <a:gd name="connsiteX3" fmla="*/ 240511 w 264534"/>
                <a:gd name="connsiteY3" fmla="*/ 230343 h 230343"/>
                <a:gd name="connsiteX4" fmla="*/ 24024 w 264534"/>
                <a:gd name="connsiteY4" fmla="*/ 230343 h 230343"/>
                <a:gd name="connsiteX5" fmla="*/ 0 w 264534"/>
                <a:gd name="connsiteY5" fmla="*/ 230343 h 230343"/>
                <a:gd name="connsiteX6" fmla="*/ 0 w 264534"/>
                <a:gd name="connsiteY6" fmla="*/ 0 h 230343"/>
                <a:gd name="connsiteX7" fmla="*/ 24024 w 264534"/>
                <a:gd name="connsiteY7" fmla="*/ 0 h 23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23034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230343"/>
                  </a:lnTo>
                  <a:cubicBezTo>
                    <a:pt x="264535" y="230343"/>
                    <a:pt x="253779" y="230343"/>
                    <a:pt x="240511" y="230343"/>
                  </a:cubicBezTo>
                  <a:lnTo>
                    <a:pt x="24024" y="230343"/>
                  </a:lnTo>
                  <a:cubicBezTo>
                    <a:pt x="10756" y="230343"/>
                    <a:pt x="0" y="230343"/>
                    <a:pt x="0" y="23034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42A2F70-D7D8-46F3-ABC8-90F8F5A85A43}"/>
                </a:ext>
              </a:extLst>
            </p:cNvPr>
            <p:cNvSpPr/>
            <p:nvPr/>
          </p:nvSpPr>
          <p:spPr>
            <a:xfrm>
              <a:off x="6420540" y="4318872"/>
              <a:ext cx="264534" cy="613649"/>
            </a:xfrm>
            <a:custGeom>
              <a:avLst/>
              <a:gdLst>
                <a:gd name="connsiteX0" fmla="*/ 240511 w 264534"/>
                <a:gd name="connsiteY0" fmla="*/ 0 h 613649"/>
                <a:gd name="connsiteX1" fmla="*/ 264535 w 264534"/>
                <a:gd name="connsiteY1" fmla="*/ 0 h 613649"/>
                <a:gd name="connsiteX2" fmla="*/ 264535 w 264534"/>
                <a:gd name="connsiteY2" fmla="*/ 613649 h 613649"/>
                <a:gd name="connsiteX3" fmla="*/ 240511 w 264534"/>
                <a:gd name="connsiteY3" fmla="*/ 613649 h 613649"/>
                <a:gd name="connsiteX4" fmla="*/ 24024 w 264534"/>
                <a:gd name="connsiteY4" fmla="*/ 613649 h 613649"/>
                <a:gd name="connsiteX5" fmla="*/ 0 w 264534"/>
                <a:gd name="connsiteY5" fmla="*/ 613649 h 613649"/>
                <a:gd name="connsiteX6" fmla="*/ 0 w 264534"/>
                <a:gd name="connsiteY6" fmla="*/ 0 h 613649"/>
                <a:gd name="connsiteX7" fmla="*/ 24024 w 264534"/>
                <a:gd name="connsiteY7" fmla="*/ 0 h 6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1364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13649"/>
                  </a:lnTo>
                  <a:cubicBezTo>
                    <a:pt x="264535" y="613649"/>
                    <a:pt x="253779" y="613649"/>
                    <a:pt x="240511" y="613649"/>
                  </a:cubicBezTo>
                  <a:lnTo>
                    <a:pt x="24024" y="613649"/>
                  </a:lnTo>
                  <a:cubicBezTo>
                    <a:pt x="10756" y="613649"/>
                    <a:pt x="0" y="613649"/>
                    <a:pt x="0" y="613649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7D4E62E-7C8F-48C1-8CDB-4573933F554C}"/>
                </a:ext>
              </a:extLst>
            </p:cNvPr>
            <p:cNvSpPr/>
            <p:nvPr/>
          </p:nvSpPr>
          <p:spPr>
            <a:xfrm>
              <a:off x="6420540" y="4488030"/>
              <a:ext cx="264534" cy="444490"/>
            </a:xfrm>
            <a:custGeom>
              <a:avLst/>
              <a:gdLst>
                <a:gd name="connsiteX0" fmla="*/ 240511 w 264534"/>
                <a:gd name="connsiteY0" fmla="*/ 0 h 444490"/>
                <a:gd name="connsiteX1" fmla="*/ 264535 w 264534"/>
                <a:gd name="connsiteY1" fmla="*/ 0 h 444490"/>
                <a:gd name="connsiteX2" fmla="*/ 264535 w 264534"/>
                <a:gd name="connsiteY2" fmla="*/ 444491 h 444490"/>
                <a:gd name="connsiteX3" fmla="*/ 240511 w 264534"/>
                <a:gd name="connsiteY3" fmla="*/ 444491 h 444490"/>
                <a:gd name="connsiteX4" fmla="*/ 24024 w 264534"/>
                <a:gd name="connsiteY4" fmla="*/ 444491 h 444490"/>
                <a:gd name="connsiteX5" fmla="*/ 0 w 264534"/>
                <a:gd name="connsiteY5" fmla="*/ 444491 h 444490"/>
                <a:gd name="connsiteX6" fmla="*/ 0 w 264534"/>
                <a:gd name="connsiteY6" fmla="*/ 0 h 444490"/>
                <a:gd name="connsiteX7" fmla="*/ 24024 w 264534"/>
                <a:gd name="connsiteY7" fmla="*/ 0 h 44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4449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44491"/>
                  </a:lnTo>
                  <a:cubicBezTo>
                    <a:pt x="264535" y="444491"/>
                    <a:pt x="253779" y="444491"/>
                    <a:pt x="240511" y="444491"/>
                  </a:cubicBezTo>
                  <a:lnTo>
                    <a:pt x="24024" y="444491"/>
                  </a:lnTo>
                  <a:cubicBezTo>
                    <a:pt x="10756" y="444491"/>
                    <a:pt x="0" y="444491"/>
                    <a:pt x="0" y="444491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D88B51-5FAB-4793-BFB6-9D0D863D4C34}"/>
                </a:ext>
              </a:extLst>
            </p:cNvPr>
            <p:cNvSpPr/>
            <p:nvPr/>
          </p:nvSpPr>
          <p:spPr>
            <a:xfrm>
              <a:off x="6888426" y="4241491"/>
              <a:ext cx="264534" cy="691030"/>
            </a:xfrm>
            <a:custGeom>
              <a:avLst/>
              <a:gdLst>
                <a:gd name="connsiteX0" fmla="*/ 240511 w 264534"/>
                <a:gd name="connsiteY0" fmla="*/ 0 h 691030"/>
                <a:gd name="connsiteX1" fmla="*/ 264535 w 264534"/>
                <a:gd name="connsiteY1" fmla="*/ 0 h 691030"/>
                <a:gd name="connsiteX2" fmla="*/ 264535 w 264534"/>
                <a:gd name="connsiteY2" fmla="*/ 691030 h 691030"/>
                <a:gd name="connsiteX3" fmla="*/ 240511 w 264534"/>
                <a:gd name="connsiteY3" fmla="*/ 691030 h 691030"/>
                <a:gd name="connsiteX4" fmla="*/ 24024 w 264534"/>
                <a:gd name="connsiteY4" fmla="*/ 691030 h 691030"/>
                <a:gd name="connsiteX5" fmla="*/ 0 w 264534"/>
                <a:gd name="connsiteY5" fmla="*/ 691030 h 691030"/>
                <a:gd name="connsiteX6" fmla="*/ 0 w 264534"/>
                <a:gd name="connsiteY6" fmla="*/ 0 h 691030"/>
                <a:gd name="connsiteX7" fmla="*/ 24024 w 264534"/>
                <a:gd name="connsiteY7" fmla="*/ 0 h 69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9103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91030"/>
                  </a:lnTo>
                  <a:cubicBezTo>
                    <a:pt x="264535" y="691030"/>
                    <a:pt x="253779" y="691030"/>
                    <a:pt x="240511" y="691030"/>
                  </a:cubicBezTo>
                  <a:lnTo>
                    <a:pt x="24024" y="691030"/>
                  </a:lnTo>
                  <a:cubicBezTo>
                    <a:pt x="10756" y="691030"/>
                    <a:pt x="0" y="691030"/>
                    <a:pt x="0" y="69103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6E33C66E-0B53-4433-8A5F-347F5C557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5652" y="509142"/>
            <a:ext cx="1248910" cy="96491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C6D25E0-22FE-4C75-890C-AEDC537E9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3591" y="496701"/>
            <a:ext cx="413350" cy="91096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E27F5F0-D53A-4A1A-8D1B-53D05358C4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71867" y="2912224"/>
            <a:ext cx="1931211" cy="1931211"/>
          </a:xfrm>
          <a:prstGeom prst="rect">
            <a:avLst/>
          </a:prstGeom>
        </p:spPr>
      </p:pic>
      <p:sp>
        <p:nvSpPr>
          <p:cNvPr id="37" name="Right Brace 36">
            <a:extLst>
              <a:ext uri="{FF2B5EF4-FFF2-40B4-BE49-F238E27FC236}">
                <a16:creationId xmlns:a16="http://schemas.microsoft.com/office/drawing/2014/main" id="{0DE950C8-EAF5-46CE-B852-D2112B54A96C}"/>
              </a:ext>
            </a:extLst>
          </p:cNvPr>
          <p:cNvSpPr/>
          <p:nvPr/>
        </p:nvSpPr>
        <p:spPr>
          <a:xfrm rot="5400000">
            <a:off x="4300630" y="-955478"/>
            <a:ext cx="546538" cy="5651044"/>
          </a:xfrm>
          <a:prstGeom prst="rightBrace">
            <a:avLst>
              <a:gd name="adj1" fmla="val 48718"/>
              <a:gd name="adj2" fmla="val 50000"/>
            </a:avLst>
          </a:prstGeom>
          <a:ln w="41275" cap="rnd">
            <a:solidFill>
              <a:schemeClr val="accent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4C8266-E10E-4112-88A0-23CD972A1B99}"/>
              </a:ext>
            </a:extLst>
          </p:cNvPr>
          <p:cNvSpPr txBox="1"/>
          <p:nvPr/>
        </p:nvSpPr>
        <p:spPr>
          <a:xfrm>
            <a:off x="6000934" y="4051286"/>
            <a:ext cx="34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Discuss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594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613">
        <p159:morph option="byObject"/>
      </p:transition>
    </mc:Choice>
    <mc:Fallback xmlns="">
      <p:transition spd="slow" advTm="8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378621-9226-4C26-92CE-6CE27A08B8DD}"/>
              </a:ext>
            </a:extLst>
          </p:cNvPr>
          <p:cNvGrpSpPr/>
          <p:nvPr/>
        </p:nvGrpSpPr>
        <p:grpSpPr>
          <a:xfrm>
            <a:off x="3726135" y="2188743"/>
            <a:ext cx="1691088" cy="1240257"/>
            <a:chOff x="5472174" y="4117322"/>
            <a:chExt cx="1681416" cy="123316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B6AE180-4606-4D0E-ACBB-935CA499B4EC}"/>
                </a:ext>
              </a:extLst>
            </p:cNvPr>
            <p:cNvSpPr/>
            <p:nvPr/>
          </p:nvSpPr>
          <p:spPr>
            <a:xfrm>
              <a:off x="5918896" y="5038083"/>
              <a:ext cx="312403" cy="312403"/>
            </a:xfrm>
            <a:custGeom>
              <a:avLst/>
              <a:gdLst>
                <a:gd name="connsiteX0" fmla="*/ 312403 w 312403"/>
                <a:gd name="connsiteY0" fmla="*/ 156202 h 312403"/>
                <a:gd name="connsiteX1" fmla="*/ 156202 w 312403"/>
                <a:gd name="connsiteY1" fmla="*/ 312403 h 312403"/>
                <a:gd name="connsiteX2" fmla="*/ 0 w 312403"/>
                <a:gd name="connsiteY2" fmla="*/ 156202 h 312403"/>
                <a:gd name="connsiteX3" fmla="*/ 156202 w 312403"/>
                <a:gd name="connsiteY3" fmla="*/ 0 h 312403"/>
                <a:gd name="connsiteX4" fmla="*/ 312403 w 312403"/>
                <a:gd name="connsiteY4" fmla="*/ 156202 h 31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03" h="312403">
                  <a:moveTo>
                    <a:pt x="312403" y="156202"/>
                  </a:moveTo>
                  <a:cubicBezTo>
                    <a:pt x="312403" y="242469"/>
                    <a:pt x="242469" y="312403"/>
                    <a:pt x="156202" y="312403"/>
                  </a:cubicBezTo>
                  <a:cubicBezTo>
                    <a:pt x="69934" y="312403"/>
                    <a:pt x="0" y="242469"/>
                    <a:pt x="0" y="156202"/>
                  </a:cubicBezTo>
                  <a:cubicBezTo>
                    <a:pt x="0" y="69934"/>
                    <a:pt x="69934" y="0"/>
                    <a:pt x="156202" y="0"/>
                  </a:cubicBezTo>
                  <a:cubicBezTo>
                    <a:pt x="242469" y="0"/>
                    <a:pt x="312403" y="69934"/>
                    <a:pt x="312403" y="156202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5DE2133-9406-4485-8C58-98BBA3758661}"/>
                </a:ext>
              </a:extLst>
            </p:cNvPr>
            <p:cNvSpPr/>
            <p:nvPr/>
          </p:nvSpPr>
          <p:spPr>
            <a:xfrm>
              <a:off x="5472983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9B9CF67-4F91-4ACA-98A2-E28A8667353F}"/>
                </a:ext>
              </a:extLst>
            </p:cNvPr>
            <p:cNvSpPr/>
            <p:nvPr/>
          </p:nvSpPr>
          <p:spPr>
            <a:xfrm>
              <a:off x="6406811" y="5052067"/>
              <a:ext cx="304959" cy="284526"/>
            </a:xfrm>
            <a:custGeom>
              <a:avLst/>
              <a:gdLst>
                <a:gd name="connsiteX0" fmla="*/ 19038 w 304959"/>
                <a:gd name="connsiteY0" fmla="*/ 284330 h 284526"/>
                <a:gd name="connsiteX1" fmla="*/ 285786 w 304959"/>
                <a:gd name="connsiteY1" fmla="*/ 284330 h 284526"/>
                <a:gd name="connsiteX2" fmla="*/ 304887 w 304959"/>
                <a:gd name="connsiteY2" fmla="*/ 265243 h 284526"/>
                <a:gd name="connsiteX3" fmla="*/ 302576 w 304959"/>
                <a:gd name="connsiteY3" fmla="*/ 256130 h 284526"/>
                <a:gd name="connsiteX4" fmla="*/ 169211 w 304959"/>
                <a:gd name="connsiteY4" fmla="*/ 9825 h 284526"/>
                <a:gd name="connsiteX5" fmla="*/ 143337 w 304959"/>
                <a:gd name="connsiteY5" fmla="*/ 2101 h 284526"/>
                <a:gd name="connsiteX6" fmla="*/ 135613 w 304959"/>
                <a:gd name="connsiteY6" fmla="*/ 9825 h 284526"/>
                <a:gd name="connsiteX7" fmla="*/ 2230 w 304959"/>
                <a:gd name="connsiteY7" fmla="*/ 256130 h 284526"/>
                <a:gd name="connsiteX8" fmla="*/ 9953 w 304959"/>
                <a:gd name="connsiteY8" fmla="*/ 282030 h 284526"/>
                <a:gd name="connsiteX9" fmla="*/ 19038 w 304959"/>
                <a:gd name="connsiteY9" fmla="*/ 284330 h 28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959" h="284526">
                  <a:moveTo>
                    <a:pt x="19038" y="284330"/>
                  </a:moveTo>
                  <a:lnTo>
                    <a:pt x="285786" y="284330"/>
                  </a:lnTo>
                  <a:cubicBezTo>
                    <a:pt x="296331" y="284333"/>
                    <a:pt x="304883" y="275789"/>
                    <a:pt x="304887" y="265243"/>
                  </a:cubicBezTo>
                  <a:cubicBezTo>
                    <a:pt x="304888" y="262062"/>
                    <a:pt x="304095" y="258929"/>
                    <a:pt x="302576" y="256130"/>
                  </a:cubicBezTo>
                  <a:lnTo>
                    <a:pt x="169211" y="9825"/>
                  </a:lnTo>
                  <a:cubicBezTo>
                    <a:pt x="164199" y="546"/>
                    <a:pt x="152615" y="-2910"/>
                    <a:pt x="143337" y="2101"/>
                  </a:cubicBezTo>
                  <a:cubicBezTo>
                    <a:pt x="140065" y="3868"/>
                    <a:pt x="137380" y="6553"/>
                    <a:pt x="135613" y="9825"/>
                  </a:cubicBezTo>
                  <a:lnTo>
                    <a:pt x="2230" y="256130"/>
                  </a:lnTo>
                  <a:cubicBezTo>
                    <a:pt x="-2789" y="265416"/>
                    <a:pt x="670" y="277011"/>
                    <a:pt x="9953" y="282030"/>
                  </a:cubicBezTo>
                  <a:cubicBezTo>
                    <a:pt x="12745" y="283540"/>
                    <a:pt x="15867" y="284330"/>
                    <a:pt x="19038" y="28433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3321CE-2180-4F78-81A4-3F648DD59EB4}"/>
                </a:ext>
              </a:extLst>
            </p:cNvPr>
            <p:cNvSpPr/>
            <p:nvPr/>
          </p:nvSpPr>
          <p:spPr>
            <a:xfrm>
              <a:off x="5472174" y="4497028"/>
              <a:ext cx="264534" cy="435492"/>
            </a:xfrm>
            <a:custGeom>
              <a:avLst/>
              <a:gdLst>
                <a:gd name="connsiteX0" fmla="*/ 240511 w 264534"/>
                <a:gd name="connsiteY0" fmla="*/ 0 h 435492"/>
                <a:gd name="connsiteX1" fmla="*/ 264535 w 264534"/>
                <a:gd name="connsiteY1" fmla="*/ 0 h 435492"/>
                <a:gd name="connsiteX2" fmla="*/ 264535 w 264534"/>
                <a:gd name="connsiteY2" fmla="*/ 435493 h 435492"/>
                <a:gd name="connsiteX3" fmla="*/ 240511 w 264534"/>
                <a:gd name="connsiteY3" fmla="*/ 435493 h 435492"/>
                <a:gd name="connsiteX4" fmla="*/ 24024 w 264534"/>
                <a:gd name="connsiteY4" fmla="*/ 435493 h 435492"/>
                <a:gd name="connsiteX5" fmla="*/ 0 w 264534"/>
                <a:gd name="connsiteY5" fmla="*/ 435493 h 435492"/>
                <a:gd name="connsiteX6" fmla="*/ 0 w 264534"/>
                <a:gd name="connsiteY6" fmla="*/ 0 h 435492"/>
                <a:gd name="connsiteX7" fmla="*/ 24024 w 264534"/>
                <a:gd name="connsiteY7" fmla="*/ 0 h 4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35492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35493"/>
                  </a:lnTo>
                  <a:cubicBezTo>
                    <a:pt x="264535" y="435493"/>
                    <a:pt x="253779" y="435493"/>
                    <a:pt x="240511" y="435493"/>
                  </a:cubicBezTo>
                  <a:lnTo>
                    <a:pt x="24024" y="435493"/>
                  </a:lnTo>
                  <a:cubicBezTo>
                    <a:pt x="10756" y="435493"/>
                    <a:pt x="0" y="435493"/>
                    <a:pt x="0" y="43549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45BE27-465E-4C2C-A26E-437B789D34C7}"/>
                </a:ext>
              </a:extLst>
            </p:cNvPr>
            <p:cNvSpPr/>
            <p:nvPr/>
          </p:nvSpPr>
          <p:spPr>
            <a:xfrm>
              <a:off x="5472174" y="4817349"/>
              <a:ext cx="264534" cy="115171"/>
            </a:xfrm>
            <a:custGeom>
              <a:avLst/>
              <a:gdLst>
                <a:gd name="connsiteX0" fmla="*/ 240511 w 264534"/>
                <a:gd name="connsiteY0" fmla="*/ 0 h 115171"/>
                <a:gd name="connsiteX1" fmla="*/ 264535 w 264534"/>
                <a:gd name="connsiteY1" fmla="*/ 0 h 115171"/>
                <a:gd name="connsiteX2" fmla="*/ 264535 w 264534"/>
                <a:gd name="connsiteY2" fmla="*/ 115172 h 115171"/>
                <a:gd name="connsiteX3" fmla="*/ 240511 w 264534"/>
                <a:gd name="connsiteY3" fmla="*/ 115172 h 115171"/>
                <a:gd name="connsiteX4" fmla="*/ 24024 w 264534"/>
                <a:gd name="connsiteY4" fmla="*/ 115172 h 115171"/>
                <a:gd name="connsiteX5" fmla="*/ 0 w 264534"/>
                <a:gd name="connsiteY5" fmla="*/ 115172 h 115171"/>
                <a:gd name="connsiteX6" fmla="*/ 0 w 264534"/>
                <a:gd name="connsiteY6" fmla="*/ 0 h 115171"/>
                <a:gd name="connsiteX7" fmla="*/ 24024 w 264534"/>
                <a:gd name="connsiteY7" fmla="*/ 0 h 11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115171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115172"/>
                  </a:lnTo>
                  <a:cubicBezTo>
                    <a:pt x="264535" y="115172"/>
                    <a:pt x="253779" y="115172"/>
                    <a:pt x="240511" y="115172"/>
                  </a:cubicBezTo>
                  <a:lnTo>
                    <a:pt x="24024" y="115172"/>
                  </a:lnTo>
                  <a:cubicBezTo>
                    <a:pt x="10756" y="115172"/>
                    <a:pt x="0" y="115172"/>
                    <a:pt x="0" y="115172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44F221-CA8F-486C-856F-02D7E3877103}"/>
                </a:ext>
              </a:extLst>
            </p:cNvPr>
            <p:cNvSpPr/>
            <p:nvPr/>
          </p:nvSpPr>
          <p:spPr>
            <a:xfrm>
              <a:off x="6889235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BA1B58-8249-49C5-B065-EF2325B87F51}"/>
                </a:ext>
              </a:extLst>
            </p:cNvPr>
            <p:cNvSpPr/>
            <p:nvPr/>
          </p:nvSpPr>
          <p:spPr>
            <a:xfrm>
              <a:off x="6888426" y="4117322"/>
              <a:ext cx="264534" cy="815199"/>
            </a:xfrm>
            <a:custGeom>
              <a:avLst/>
              <a:gdLst>
                <a:gd name="connsiteX0" fmla="*/ 240511 w 264534"/>
                <a:gd name="connsiteY0" fmla="*/ 0 h 815199"/>
                <a:gd name="connsiteX1" fmla="*/ 264535 w 264534"/>
                <a:gd name="connsiteY1" fmla="*/ 0 h 815199"/>
                <a:gd name="connsiteX2" fmla="*/ 264535 w 264534"/>
                <a:gd name="connsiteY2" fmla="*/ 815200 h 815199"/>
                <a:gd name="connsiteX3" fmla="*/ 240511 w 264534"/>
                <a:gd name="connsiteY3" fmla="*/ 815200 h 815199"/>
                <a:gd name="connsiteX4" fmla="*/ 24024 w 264534"/>
                <a:gd name="connsiteY4" fmla="*/ 815200 h 815199"/>
                <a:gd name="connsiteX5" fmla="*/ 0 w 264534"/>
                <a:gd name="connsiteY5" fmla="*/ 815200 h 815199"/>
                <a:gd name="connsiteX6" fmla="*/ 0 w 264534"/>
                <a:gd name="connsiteY6" fmla="*/ 0 h 815199"/>
                <a:gd name="connsiteX7" fmla="*/ 24024 w 264534"/>
                <a:gd name="connsiteY7" fmla="*/ 0 h 8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81519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815200"/>
                  </a:lnTo>
                  <a:cubicBezTo>
                    <a:pt x="264535" y="815200"/>
                    <a:pt x="253779" y="815200"/>
                    <a:pt x="240511" y="815200"/>
                  </a:cubicBezTo>
                  <a:lnTo>
                    <a:pt x="24024" y="815200"/>
                  </a:lnTo>
                  <a:cubicBezTo>
                    <a:pt x="10756" y="815200"/>
                    <a:pt x="0" y="815200"/>
                    <a:pt x="0" y="81520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9951F0-11E3-4D21-86D5-B3414696113E}"/>
                </a:ext>
              </a:extLst>
            </p:cNvPr>
            <p:cNvSpPr/>
            <p:nvPr/>
          </p:nvSpPr>
          <p:spPr>
            <a:xfrm>
              <a:off x="5952655" y="4621198"/>
              <a:ext cx="264534" cy="311323"/>
            </a:xfrm>
            <a:custGeom>
              <a:avLst/>
              <a:gdLst>
                <a:gd name="connsiteX0" fmla="*/ 240511 w 264534"/>
                <a:gd name="connsiteY0" fmla="*/ 0 h 311323"/>
                <a:gd name="connsiteX1" fmla="*/ 264535 w 264534"/>
                <a:gd name="connsiteY1" fmla="*/ 0 h 311323"/>
                <a:gd name="connsiteX2" fmla="*/ 264535 w 264534"/>
                <a:gd name="connsiteY2" fmla="*/ 311323 h 311323"/>
                <a:gd name="connsiteX3" fmla="*/ 240511 w 264534"/>
                <a:gd name="connsiteY3" fmla="*/ 311323 h 311323"/>
                <a:gd name="connsiteX4" fmla="*/ 24024 w 264534"/>
                <a:gd name="connsiteY4" fmla="*/ 311323 h 311323"/>
                <a:gd name="connsiteX5" fmla="*/ 0 w 264534"/>
                <a:gd name="connsiteY5" fmla="*/ 311323 h 311323"/>
                <a:gd name="connsiteX6" fmla="*/ 0 w 264534"/>
                <a:gd name="connsiteY6" fmla="*/ 0 h 311323"/>
                <a:gd name="connsiteX7" fmla="*/ 24024 w 264534"/>
                <a:gd name="connsiteY7" fmla="*/ 0 h 31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31132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311323"/>
                  </a:lnTo>
                  <a:cubicBezTo>
                    <a:pt x="264535" y="311323"/>
                    <a:pt x="253779" y="311323"/>
                    <a:pt x="240511" y="311323"/>
                  </a:cubicBezTo>
                  <a:lnTo>
                    <a:pt x="24024" y="311323"/>
                  </a:lnTo>
                  <a:cubicBezTo>
                    <a:pt x="10756" y="311323"/>
                    <a:pt x="0" y="311323"/>
                    <a:pt x="0" y="31132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DC63E8-2D2D-4251-A5A1-C809AEE9BED9}"/>
                </a:ext>
              </a:extLst>
            </p:cNvPr>
            <p:cNvSpPr/>
            <p:nvPr/>
          </p:nvSpPr>
          <p:spPr>
            <a:xfrm>
              <a:off x="5952655" y="4702178"/>
              <a:ext cx="264534" cy="230343"/>
            </a:xfrm>
            <a:custGeom>
              <a:avLst/>
              <a:gdLst>
                <a:gd name="connsiteX0" fmla="*/ 240511 w 264534"/>
                <a:gd name="connsiteY0" fmla="*/ 0 h 230343"/>
                <a:gd name="connsiteX1" fmla="*/ 264535 w 264534"/>
                <a:gd name="connsiteY1" fmla="*/ 0 h 230343"/>
                <a:gd name="connsiteX2" fmla="*/ 264535 w 264534"/>
                <a:gd name="connsiteY2" fmla="*/ 230343 h 230343"/>
                <a:gd name="connsiteX3" fmla="*/ 240511 w 264534"/>
                <a:gd name="connsiteY3" fmla="*/ 230343 h 230343"/>
                <a:gd name="connsiteX4" fmla="*/ 24024 w 264534"/>
                <a:gd name="connsiteY4" fmla="*/ 230343 h 230343"/>
                <a:gd name="connsiteX5" fmla="*/ 0 w 264534"/>
                <a:gd name="connsiteY5" fmla="*/ 230343 h 230343"/>
                <a:gd name="connsiteX6" fmla="*/ 0 w 264534"/>
                <a:gd name="connsiteY6" fmla="*/ 0 h 230343"/>
                <a:gd name="connsiteX7" fmla="*/ 24024 w 264534"/>
                <a:gd name="connsiteY7" fmla="*/ 0 h 23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23034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230343"/>
                  </a:lnTo>
                  <a:cubicBezTo>
                    <a:pt x="264535" y="230343"/>
                    <a:pt x="253779" y="230343"/>
                    <a:pt x="240511" y="230343"/>
                  </a:cubicBezTo>
                  <a:lnTo>
                    <a:pt x="24024" y="230343"/>
                  </a:lnTo>
                  <a:cubicBezTo>
                    <a:pt x="10756" y="230343"/>
                    <a:pt x="0" y="230343"/>
                    <a:pt x="0" y="23034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E4FC4C6-D422-4BEF-B721-041F23F83675}"/>
                </a:ext>
              </a:extLst>
            </p:cNvPr>
            <p:cNvSpPr/>
            <p:nvPr/>
          </p:nvSpPr>
          <p:spPr>
            <a:xfrm>
              <a:off x="6420540" y="4318872"/>
              <a:ext cx="264534" cy="613649"/>
            </a:xfrm>
            <a:custGeom>
              <a:avLst/>
              <a:gdLst>
                <a:gd name="connsiteX0" fmla="*/ 240511 w 264534"/>
                <a:gd name="connsiteY0" fmla="*/ 0 h 613649"/>
                <a:gd name="connsiteX1" fmla="*/ 264535 w 264534"/>
                <a:gd name="connsiteY1" fmla="*/ 0 h 613649"/>
                <a:gd name="connsiteX2" fmla="*/ 264535 w 264534"/>
                <a:gd name="connsiteY2" fmla="*/ 613649 h 613649"/>
                <a:gd name="connsiteX3" fmla="*/ 240511 w 264534"/>
                <a:gd name="connsiteY3" fmla="*/ 613649 h 613649"/>
                <a:gd name="connsiteX4" fmla="*/ 24024 w 264534"/>
                <a:gd name="connsiteY4" fmla="*/ 613649 h 613649"/>
                <a:gd name="connsiteX5" fmla="*/ 0 w 264534"/>
                <a:gd name="connsiteY5" fmla="*/ 613649 h 613649"/>
                <a:gd name="connsiteX6" fmla="*/ 0 w 264534"/>
                <a:gd name="connsiteY6" fmla="*/ 0 h 613649"/>
                <a:gd name="connsiteX7" fmla="*/ 24024 w 264534"/>
                <a:gd name="connsiteY7" fmla="*/ 0 h 6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1364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13649"/>
                  </a:lnTo>
                  <a:cubicBezTo>
                    <a:pt x="264535" y="613649"/>
                    <a:pt x="253779" y="613649"/>
                    <a:pt x="240511" y="613649"/>
                  </a:cubicBezTo>
                  <a:lnTo>
                    <a:pt x="24024" y="613649"/>
                  </a:lnTo>
                  <a:cubicBezTo>
                    <a:pt x="10756" y="613649"/>
                    <a:pt x="0" y="613649"/>
                    <a:pt x="0" y="613649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BD2B3A4-590A-4FFF-B5D9-13EADA444A93}"/>
                </a:ext>
              </a:extLst>
            </p:cNvPr>
            <p:cNvSpPr/>
            <p:nvPr/>
          </p:nvSpPr>
          <p:spPr>
            <a:xfrm>
              <a:off x="6420540" y="4488030"/>
              <a:ext cx="264534" cy="444490"/>
            </a:xfrm>
            <a:custGeom>
              <a:avLst/>
              <a:gdLst>
                <a:gd name="connsiteX0" fmla="*/ 240511 w 264534"/>
                <a:gd name="connsiteY0" fmla="*/ 0 h 444490"/>
                <a:gd name="connsiteX1" fmla="*/ 264535 w 264534"/>
                <a:gd name="connsiteY1" fmla="*/ 0 h 444490"/>
                <a:gd name="connsiteX2" fmla="*/ 264535 w 264534"/>
                <a:gd name="connsiteY2" fmla="*/ 444491 h 444490"/>
                <a:gd name="connsiteX3" fmla="*/ 240511 w 264534"/>
                <a:gd name="connsiteY3" fmla="*/ 444491 h 444490"/>
                <a:gd name="connsiteX4" fmla="*/ 24024 w 264534"/>
                <a:gd name="connsiteY4" fmla="*/ 444491 h 444490"/>
                <a:gd name="connsiteX5" fmla="*/ 0 w 264534"/>
                <a:gd name="connsiteY5" fmla="*/ 444491 h 444490"/>
                <a:gd name="connsiteX6" fmla="*/ 0 w 264534"/>
                <a:gd name="connsiteY6" fmla="*/ 0 h 444490"/>
                <a:gd name="connsiteX7" fmla="*/ 24024 w 264534"/>
                <a:gd name="connsiteY7" fmla="*/ 0 h 44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4449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44491"/>
                  </a:lnTo>
                  <a:cubicBezTo>
                    <a:pt x="264535" y="444491"/>
                    <a:pt x="253779" y="444491"/>
                    <a:pt x="240511" y="444491"/>
                  </a:cubicBezTo>
                  <a:lnTo>
                    <a:pt x="24024" y="444491"/>
                  </a:lnTo>
                  <a:cubicBezTo>
                    <a:pt x="10756" y="444491"/>
                    <a:pt x="0" y="444491"/>
                    <a:pt x="0" y="444491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97902C-9243-4AED-B778-A4B0FAA34B6C}"/>
                </a:ext>
              </a:extLst>
            </p:cNvPr>
            <p:cNvSpPr/>
            <p:nvPr/>
          </p:nvSpPr>
          <p:spPr>
            <a:xfrm>
              <a:off x="6888426" y="4241491"/>
              <a:ext cx="264534" cy="691030"/>
            </a:xfrm>
            <a:custGeom>
              <a:avLst/>
              <a:gdLst>
                <a:gd name="connsiteX0" fmla="*/ 240511 w 264534"/>
                <a:gd name="connsiteY0" fmla="*/ 0 h 691030"/>
                <a:gd name="connsiteX1" fmla="*/ 264535 w 264534"/>
                <a:gd name="connsiteY1" fmla="*/ 0 h 691030"/>
                <a:gd name="connsiteX2" fmla="*/ 264535 w 264534"/>
                <a:gd name="connsiteY2" fmla="*/ 691030 h 691030"/>
                <a:gd name="connsiteX3" fmla="*/ 240511 w 264534"/>
                <a:gd name="connsiteY3" fmla="*/ 691030 h 691030"/>
                <a:gd name="connsiteX4" fmla="*/ 24024 w 264534"/>
                <a:gd name="connsiteY4" fmla="*/ 691030 h 691030"/>
                <a:gd name="connsiteX5" fmla="*/ 0 w 264534"/>
                <a:gd name="connsiteY5" fmla="*/ 691030 h 691030"/>
                <a:gd name="connsiteX6" fmla="*/ 0 w 264534"/>
                <a:gd name="connsiteY6" fmla="*/ 0 h 691030"/>
                <a:gd name="connsiteX7" fmla="*/ 24024 w 264534"/>
                <a:gd name="connsiteY7" fmla="*/ 0 h 69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9103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91030"/>
                  </a:lnTo>
                  <a:cubicBezTo>
                    <a:pt x="264535" y="691030"/>
                    <a:pt x="253779" y="691030"/>
                    <a:pt x="240511" y="691030"/>
                  </a:cubicBezTo>
                  <a:lnTo>
                    <a:pt x="24024" y="691030"/>
                  </a:lnTo>
                  <a:cubicBezTo>
                    <a:pt x="10756" y="691030"/>
                    <a:pt x="0" y="691030"/>
                    <a:pt x="0" y="69103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E2B76203-A344-41DE-914E-F2E86BC89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2231" y="2164384"/>
            <a:ext cx="1688419" cy="130447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58912CA-BF57-41F2-8B1C-645290C61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0697" y="1975645"/>
            <a:ext cx="763188" cy="168195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28AC581-3094-4F2F-B638-E813D59096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7988" y="2098173"/>
            <a:ext cx="1436898" cy="143689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AEEC50D-48B4-43C7-B024-52FE0CDF1747}"/>
              </a:ext>
            </a:extLst>
          </p:cNvPr>
          <p:cNvSpPr/>
          <p:nvPr/>
        </p:nvSpPr>
        <p:spPr>
          <a:xfrm>
            <a:off x="8624877" y="1411913"/>
            <a:ext cx="210312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Dashboards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259A0F-947F-4BFF-B344-E2FEEF5B2C6A}"/>
              </a:ext>
            </a:extLst>
          </p:cNvPr>
          <p:cNvSpPr/>
          <p:nvPr/>
        </p:nvSpPr>
        <p:spPr>
          <a:xfrm>
            <a:off x="899160" y="1411913"/>
            <a:ext cx="219456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Pivot tables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F2F3F10-8B98-4343-9EE7-7E1F0455042D}"/>
              </a:ext>
            </a:extLst>
          </p:cNvPr>
          <p:cNvSpPr/>
          <p:nvPr/>
        </p:nvSpPr>
        <p:spPr>
          <a:xfrm>
            <a:off x="3474399" y="1411913"/>
            <a:ext cx="219456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Charts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EEFBCC-B6A5-4947-8688-F785BBC13952}"/>
              </a:ext>
            </a:extLst>
          </p:cNvPr>
          <p:cNvSpPr/>
          <p:nvPr/>
        </p:nvSpPr>
        <p:spPr>
          <a:xfrm>
            <a:off x="6049638" y="1411913"/>
            <a:ext cx="219456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/>
              <a:t>Maps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3DA7F-A34D-4C69-8565-82533861129D}"/>
              </a:ext>
            </a:extLst>
          </p:cNvPr>
          <p:cNvSpPr txBox="1"/>
          <p:nvPr/>
        </p:nvSpPr>
        <p:spPr>
          <a:xfrm>
            <a:off x="4232720" y="3801242"/>
            <a:ext cx="371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/>
              <a:t>Videos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3DB4CD-1A96-4B70-95A9-8CECC5C55A1F}"/>
              </a:ext>
            </a:extLst>
          </p:cNvPr>
          <p:cNvSpPr txBox="1"/>
          <p:nvPr/>
        </p:nvSpPr>
        <p:spPr>
          <a:xfrm>
            <a:off x="3569723" y="4364909"/>
            <a:ext cx="5037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/>
              <a:t>Step-by-step demonstrations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D10BB4-53C0-452A-BE75-51BB7C73B10B}"/>
              </a:ext>
            </a:extLst>
          </p:cNvPr>
          <p:cNvSpPr txBox="1"/>
          <p:nvPr/>
        </p:nvSpPr>
        <p:spPr>
          <a:xfrm>
            <a:off x="4351334" y="4928576"/>
            <a:ext cx="34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/>
              <a:t>Activities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40A8DC-1E61-4848-AB9F-B227698363F2}"/>
              </a:ext>
            </a:extLst>
          </p:cNvPr>
          <p:cNvSpPr txBox="1"/>
          <p:nvPr/>
        </p:nvSpPr>
        <p:spPr>
          <a:xfrm>
            <a:off x="4351334" y="5492242"/>
            <a:ext cx="3474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/>
              <a:t>Interact with DHIS2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FC0DFB12-D792-45F9-BB37-6C488A27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this course, you wil learn…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4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2843">
        <p159:morph option="byObject"/>
      </p:transition>
    </mc:Choice>
    <mc:Fallback xmlns="">
      <p:transition spd="slow" advTm="22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E553DCE-7CD3-4099-AA6A-5E7630C44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046" y="0"/>
            <a:ext cx="106699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F9885-3D43-485F-BC01-8F5E243A7BE2}"/>
              </a:ext>
            </a:extLst>
          </p:cNvPr>
          <p:cNvSpPr txBox="1"/>
          <p:nvPr/>
        </p:nvSpPr>
        <p:spPr>
          <a:xfrm>
            <a:off x="5238647" y="1312096"/>
            <a:ext cx="1714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7200" dirty="0">
                <a:solidFill>
                  <a:schemeClr val="tx2"/>
                </a:solidFill>
              </a:rPr>
              <a:t>123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DB84DF-94DD-41F8-B675-63582A4EA9DA}"/>
              </a:ext>
            </a:extLst>
          </p:cNvPr>
          <p:cNvSpPr/>
          <p:nvPr/>
        </p:nvSpPr>
        <p:spPr>
          <a:xfrm>
            <a:off x="4861560" y="2540614"/>
            <a:ext cx="2468879" cy="6376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Aggregate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4B756-D15B-49BD-B502-202AD58E8A41}"/>
              </a:ext>
            </a:extLst>
          </p:cNvPr>
          <p:cNvSpPr txBox="1"/>
          <p:nvPr/>
        </p:nvSpPr>
        <p:spPr>
          <a:xfrm>
            <a:off x="3421039" y="3646717"/>
            <a:ext cx="534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8CCF"/>
              </a:buClr>
            </a:pPr>
            <a:r>
              <a:rPr lang="en-US" sz="2400" dirty="0"/>
              <a:t>Analyze aggregate data using DHIS2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277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35" advTm="9973">
        <p159:morph option="byObject"/>
      </p:transition>
    </mc:Choice>
    <mc:Fallback xmlns="">
      <p:transition advTm="99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96" advClick="0" advTm="12800">
        <p:strips/>
      </p:transition>
    </mc:Choice>
    <mc:Fallback xmlns="">
      <p:transition spd="slow" advClick="0" advTm="12800">
        <p:strip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08BB661-A695-4A6A-BF6E-3A75BCD85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046" y="0"/>
            <a:ext cx="10669908" cy="68580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46312D-986D-4A78-ACC3-1D2012B014D1}"/>
              </a:ext>
            </a:extLst>
          </p:cNvPr>
          <p:cNvSpPr/>
          <p:nvPr/>
        </p:nvSpPr>
        <p:spPr>
          <a:xfrm>
            <a:off x="2133600" y="1295400"/>
            <a:ext cx="7962900" cy="3904397"/>
          </a:xfrm>
          <a:prstGeom prst="roundRect">
            <a:avLst>
              <a:gd name="adj" fmla="val 5481"/>
            </a:avLst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tIns="91440" rIns="731520" bIns="91440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Welcome to the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DHIS2 Data Analysis course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p:transition spd="slow" advTm="49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980C9-BC9C-4875-9809-9F2B35A39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382" y="869422"/>
            <a:ext cx="11136917" cy="560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19E73-D98C-4112-8AFC-B142A8A3B3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382" y="869422"/>
            <a:ext cx="11136917" cy="56007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F4DBFA0-C694-4143-BAF5-299B63B06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86486" y="2539246"/>
            <a:ext cx="2236707" cy="223670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99FE62-ABF2-4C7A-8B33-767E7BD702C9}"/>
              </a:ext>
            </a:extLst>
          </p:cNvPr>
          <p:cNvSpPr/>
          <p:nvPr/>
        </p:nvSpPr>
        <p:spPr>
          <a:xfrm>
            <a:off x="3560551" y="307417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B9192E-3AB7-4C05-B5AB-C7EE7D595C7C}"/>
              </a:ext>
            </a:extLst>
          </p:cNvPr>
          <p:cNvSpPr/>
          <p:nvPr/>
        </p:nvSpPr>
        <p:spPr>
          <a:xfrm>
            <a:off x="8200246" y="3074178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3D8C1D7-1965-4C7F-81DE-9622D41953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2478408"/>
            <a:ext cx="343137" cy="30882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D557F5-E1B0-4ECB-9743-E9CBFD4FB50B}"/>
              </a:ext>
            </a:extLst>
          </p:cNvPr>
          <p:cNvSpPr/>
          <p:nvPr/>
        </p:nvSpPr>
        <p:spPr>
          <a:xfrm>
            <a:off x="6884773" y="376693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6509C7-9EE8-415E-B260-2C51B7B56B8A}"/>
              </a:ext>
            </a:extLst>
          </p:cNvPr>
          <p:cNvSpPr/>
          <p:nvPr/>
        </p:nvSpPr>
        <p:spPr>
          <a:xfrm>
            <a:off x="9858983" y="3515360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8088CF-36E7-45D3-B995-EA6AA5077F9D}"/>
              </a:ext>
            </a:extLst>
          </p:cNvPr>
          <p:cNvSpPr/>
          <p:nvPr/>
        </p:nvSpPr>
        <p:spPr>
          <a:xfrm>
            <a:off x="6552049" y="4625109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2BE829C-9296-4554-AAF3-AC70DF156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4500" y="3353974"/>
            <a:ext cx="343137" cy="3088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4B47764-77CA-439D-A78C-93F2B926E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8582" y="4165442"/>
            <a:ext cx="343137" cy="30882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5462CFD-157E-4471-8B83-F4866EC50CC5}"/>
              </a:ext>
            </a:extLst>
          </p:cNvPr>
          <p:cNvSpPr/>
          <p:nvPr/>
        </p:nvSpPr>
        <p:spPr>
          <a:xfrm>
            <a:off x="7623784" y="2882129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628F36-EA70-468F-BBE5-308E23A1D653}"/>
              </a:ext>
            </a:extLst>
          </p:cNvPr>
          <p:cNvSpPr/>
          <p:nvPr/>
        </p:nvSpPr>
        <p:spPr>
          <a:xfrm>
            <a:off x="3845238" y="3503187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E45231-020A-4010-B92D-E25F4CB793F0}"/>
              </a:ext>
            </a:extLst>
          </p:cNvPr>
          <p:cNvSpPr/>
          <p:nvPr/>
        </p:nvSpPr>
        <p:spPr>
          <a:xfrm>
            <a:off x="5610695" y="2584360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A480EFF-414A-4051-BC43-2116BC326881}"/>
              </a:ext>
            </a:extLst>
          </p:cNvPr>
          <p:cNvSpPr/>
          <p:nvPr/>
        </p:nvSpPr>
        <p:spPr>
          <a:xfrm>
            <a:off x="6856868" y="4474265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5388EEE-81BF-4B51-A175-47ABDC418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3540" y="3477346"/>
            <a:ext cx="343137" cy="30882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27528F-3B86-4D3F-8F9E-F6C817ABDC79}"/>
              </a:ext>
            </a:extLst>
          </p:cNvPr>
          <p:cNvSpPr/>
          <p:nvPr/>
        </p:nvSpPr>
        <p:spPr>
          <a:xfrm>
            <a:off x="8354657" y="1866900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679451-37F5-48C1-8598-DF95DE3C9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6965" y="2693869"/>
            <a:ext cx="343137" cy="308823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27BD71F-0085-4348-8B79-01913F7200C6}"/>
              </a:ext>
            </a:extLst>
          </p:cNvPr>
          <p:cNvSpPr/>
          <p:nvPr/>
        </p:nvSpPr>
        <p:spPr>
          <a:xfrm>
            <a:off x="7769543" y="2232883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43B992-863D-4408-B23C-ED0FAC7C34EB}"/>
              </a:ext>
            </a:extLst>
          </p:cNvPr>
          <p:cNvSpPr/>
          <p:nvPr/>
        </p:nvSpPr>
        <p:spPr>
          <a:xfrm>
            <a:off x="6601672" y="2461717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BB2134B-933B-4AB7-A88F-EE0F58743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85089" y="2429948"/>
            <a:ext cx="343137" cy="30882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5EAF153-943C-4FA3-841D-AE0E0C11B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3170" y="2919766"/>
            <a:ext cx="343137" cy="30882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E68D70B-CA6A-47BE-BF2F-5730F0820381}"/>
              </a:ext>
            </a:extLst>
          </p:cNvPr>
          <p:cNvSpPr/>
          <p:nvPr/>
        </p:nvSpPr>
        <p:spPr>
          <a:xfrm>
            <a:off x="8793026" y="2734698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E02E215-58C8-4B65-944F-4DD189BB5717}"/>
              </a:ext>
            </a:extLst>
          </p:cNvPr>
          <p:cNvSpPr/>
          <p:nvPr/>
        </p:nvSpPr>
        <p:spPr>
          <a:xfrm>
            <a:off x="9407984" y="3412309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C6958A-7D3A-4384-96C6-87CE65191DFA}"/>
              </a:ext>
            </a:extLst>
          </p:cNvPr>
          <p:cNvSpPr/>
          <p:nvPr/>
        </p:nvSpPr>
        <p:spPr>
          <a:xfrm>
            <a:off x="6999793" y="3120177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42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4"/>
    </mc:Choice>
    <mc:Fallback xmlns="">
      <p:transition spd="slow" advTm="6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8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6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0" dur="75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2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4" dur="75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8" dur="75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0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6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2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6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6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6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8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0" dur="75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2" dur="75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4" dur="75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6" dur="75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8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0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6" presetClass="emph" presetSubtype="0" repeatCount="indefinite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2" dur="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4" dur="75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6" dur="75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8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0" dur="75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44F57E0-E6D2-4A0E-863E-046273CF7DDF}"/>
              </a:ext>
            </a:extLst>
          </p:cNvPr>
          <p:cNvGrpSpPr/>
          <p:nvPr/>
        </p:nvGrpSpPr>
        <p:grpSpPr>
          <a:xfrm>
            <a:off x="2561667" y="2308508"/>
            <a:ext cx="3089897" cy="1808018"/>
            <a:chOff x="4761631" y="2158192"/>
            <a:chExt cx="5620930" cy="3289024"/>
          </a:xfrm>
        </p:grpSpPr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E3C1FCE6-6A32-4338-A709-05B05B40902F}"/>
                </a:ext>
              </a:extLst>
            </p:cNvPr>
            <p:cNvSpPr/>
            <p:nvPr/>
          </p:nvSpPr>
          <p:spPr>
            <a:xfrm rot="-26863">
              <a:off x="7600214" y="2208169"/>
              <a:ext cx="68193" cy="68193"/>
            </a:xfrm>
            <a:custGeom>
              <a:avLst/>
              <a:gdLst>
                <a:gd name="connsiteX0" fmla="*/ 68194 w 68193"/>
                <a:gd name="connsiteY0" fmla="*/ 34097 h 68193"/>
                <a:gd name="connsiteX1" fmla="*/ 34097 w 68193"/>
                <a:gd name="connsiteY1" fmla="*/ 68194 h 68193"/>
                <a:gd name="connsiteX2" fmla="*/ 0 w 68193"/>
                <a:gd name="connsiteY2" fmla="*/ 34097 h 68193"/>
                <a:gd name="connsiteX3" fmla="*/ 34097 w 68193"/>
                <a:gd name="connsiteY3" fmla="*/ 0 h 68193"/>
                <a:gd name="connsiteX4" fmla="*/ 68194 w 68193"/>
                <a:gd name="connsiteY4" fmla="*/ 34097 h 6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3" h="68193">
                  <a:moveTo>
                    <a:pt x="68194" y="34097"/>
                  </a:moveTo>
                  <a:cubicBezTo>
                    <a:pt x="68194" y="52928"/>
                    <a:pt x="52928" y="68194"/>
                    <a:pt x="34097" y="68194"/>
                  </a:cubicBezTo>
                  <a:cubicBezTo>
                    <a:pt x="15266" y="68194"/>
                    <a:pt x="0" y="52928"/>
                    <a:pt x="0" y="34097"/>
                  </a:cubicBezTo>
                  <a:cubicBezTo>
                    <a:pt x="0" y="15266"/>
                    <a:pt x="15266" y="0"/>
                    <a:pt x="34097" y="0"/>
                  </a:cubicBezTo>
                  <a:cubicBezTo>
                    <a:pt x="52928" y="0"/>
                    <a:pt x="68194" y="15266"/>
                    <a:pt x="68194" y="34097"/>
                  </a:cubicBezTo>
                  <a:close/>
                </a:path>
              </a:pathLst>
            </a:custGeom>
            <a:solidFill>
              <a:srgbClr val="FF8F02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BFEC387F-F037-40A4-83F5-BFF676D833C9}"/>
                </a:ext>
              </a:extLst>
            </p:cNvPr>
            <p:cNvSpPr/>
            <p:nvPr/>
          </p:nvSpPr>
          <p:spPr>
            <a:xfrm>
              <a:off x="4908364" y="5259081"/>
              <a:ext cx="5474197" cy="188135"/>
            </a:xfrm>
            <a:custGeom>
              <a:avLst/>
              <a:gdLst>
                <a:gd name="connsiteX0" fmla="*/ 5471763 w 5474197"/>
                <a:gd name="connsiteY0" fmla="*/ 0 h 188135"/>
                <a:gd name="connsiteX1" fmla="*/ 3127069 w 5474197"/>
                <a:gd name="connsiteY1" fmla="*/ 0 h 188135"/>
                <a:gd name="connsiteX2" fmla="*/ 3074099 w 5474197"/>
                <a:gd name="connsiteY2" fmla="*/ 85239 h 188135"/>
                <a:gd name="connsiteX3" fmla="*/ 2394619 w 5474197"/>
                <a:gd name="connsiteY3" fmla="*/ 85239 h 188135"/>
                <a:gd name="connsiteX4" fmla="*/ 2341649 w 5474197"/>
                <a:gd name="connsiteY4" fmla="*/ 0 h 188135"/>
                <a:gd name="connsiteX5" fmla="*/ 2435 w 5474197"/>
                <a:gd name="connsiteY5" fmla="*/ 0 h 188135"/>
                <a:gd name="connsiteX6" fmla="*/ 0 w 5474197"/>
                <a:gd name="connsiteY6" fmla="*/ 4871 h 188135"/>
                <a:gd name="connsiteX7" fmla="*/ 310515 w 5474197"/>
                <a:gd name="connsiteY7" fmla="*/ 188135 h 188135"/>
                <a:gd name="connsiteX8" fmla="*/ 2734359 w 5474197"/>
                <a:gd name="connsiteY8" fmla="*/ 188135 h 188135"/>
                <a:gd name="connsiteX9" fmla="*/ 5163683 w 5474197"/>
                <a:gd name="connsiteY9" fmla="*/ 188135 h 188135"/>
                <a:gd name="connsiteX10" fmla="*/ 5474198 w 5474197"/>
                <a:gd name="connsiteY10" fmla="*/ 4871 h 188135"/>
                <a:gd name="connsiteX11" fmla="*/ 5471763 w 5474197"/>
                <a:gd name="connsiteY11" fmla="*/ 0 h 18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4197" h="188135">
                  <a:moveTo>
                    <a:pt x="5471763" y="0"/>
                  </a:moveTo>
                  <a:lnTo>
                    <a:pt x="3127069" y="0"/>
                  </a:lnTo>
                  <a:cubicBezTo>
                    <a:pt x="3125852" y="56015"/>
                    <a:pt x="3102715" y="85239"/>
                    <a:pt x="3074099" y="85239"/>
                  </a:cubicBezTo>
                  <a:lnTo>
                    <a:pt x="2394619" y="85239"/>
                  </a:lnTo>
                  <a:cubicBezTo>
                    <a:pt x="2366003" y="85239"/>
                    <a:pt x="2342867" y="56015"/>
                    <a:pt x="2341649" y="0"/>
                  </a:cubicBezTo>
                  <a:lnTo>
                    <a:pt x="2435" y="0"/>
                  </a:lnTo>
                  <a:cubicBezTo>
                    <a:pt x="1218" y="0"/>
                    <a:pt x="0" y="1826"/>
                    <a:pt x="0" y="4871"/>
                  </a:cubicBezTo>
                  <a:cubicBezTo>
                    <a:pt x="0" y="92546"/>
                    <a:pt x="194833" y="168652"/>
                    <a:pt x="310515" y="188135"/>
                  </a:cubicBezTo>
                  <a:lnTo>
                    <a:pt x="2734359" y="188135"/>
                  </a:lnTo>
                  <a:lnTo>
                    <a:pt x="5163683" y="188135"/>
                  </a:lnTo>
                  <a:cubicBezTo>
                    <a:pt x="5279365" y="168652"/>
                    <a:pt x="5474198" y="91937"/>
                    <a:pt x="5474198" y="4871"/>
                  </a:cubicBezTo>
                  <a:cubicBezTo>
                    <a:pt x="5473589" y="2435"/>
                    <a:pt x="5472980" y="0"/>
                    <a:pt x="5471763" y="0"/>
                  </a:cubicBezTo>
                  <a:close/>
                </a:path>
              </a:pathLst>
            </a:custGeom>
            <a:solidFill>
              <a:srgbClr val="093371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B423B160-27BA-42F4-92CA-22053A44F408}"/>
                </a:ext>
              </a:extLst>
            </p:cNvPr>
            <p:cNvSpPr/>
            <p:nvPr/>
          </p:nvSpPr>
          <p:spPr>
            <a:xfrm>
              <a:off x="7562963" y="2399298"/>
              <a:ext cx="2060358" cy="2551703"/>
            </a:xfrm>
            <a:custGeom>
              <a:avLst/>
              <a:gdLst>
                <a:gd name="connsiteX0" fmla="*/ 1483775 w 2060358"/>
                <a:gd name="connsiteY0" fmla="*/ 0 h 2551703"/>
                <a:gd name="connsiteX1" fmla="*/ 2015304 w 2060358"/>
                <a:gd name="connsiteY1" fmla="*/ 0 h 2551703"/>
                <a:gd name="connsiteX2" fmla="*/ 2060359 w 2060358"/>
                <a:gd name="connsiteY2" fmla="*/ 45055 h 2551703"/>
                <a:gd name="connsiteX3" fmla="*/ 2060359 w 2060358"/>
                <a:gd name="connsiteY3" fmla="*/ 2506648 h 2551703"/>
                <a:gd name="connsiteX4" fmla="*/ 2015304 w 2060358"/>
                <a:gd name="connsiteY4" fmla="*/ 2551703 h 2551703"/>
                <a:gd name="connsiteX5" fmla="*/ 0 w 2060358"/>
                <a:gd name="connsiteY5" fmla="*/ 2551703 h 2551703"/>
                <a:gd name="connsiteX6" fmla="*/ 1483775 w 2060358"/>
                <a:gd name="connsiteY6" fmla="*/ 0 h 25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0358" h="2551703">
                  <a:moveTo>
                    <a:pt x="1483775" y="0"/>
                  </a:moveTo>
                  <a:lnTo>
                    <a:pt x="2015304" y="0"/>
                  </a:lnTo>
                  <a:cubicBezTo>
                    <a:pt x="2040267" y="0"/>
                    <a:pt x="2060359" y="20092"/>
                    <a:pt x="2060359" y="45055"/>
                  </a:cubicBezTo>
                  <a:lnTo>
                    <a:pt x="2060359" y="2506648"/>
                  </a:lnTo>
                  <a:cubicBezTo>
                    <a:pt x="2060359" y="2531611"/>
                    <a:pt x="2040267" y="2551703"/>
                    <a:pt x="2015304" y="2551703"/>
                  </a:cubicBezTo>
                  <a:lnTo>
                    <a:pt x="0" y="2551703"/>
                  </a:lnTo>
                  <a:lnTo>
                    <a:pt x="1483775" y="0"/>
                  </a:lnTo>
                  <a:close/>
                </a:path>
              </a:pathLst>
            </a:custGeom>
            <a:solidFill>
              <a:srgbClr val="2196F3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Graphic 9">
              <a:extLst>
                <a:ext uri="{FF2B5EF4-FFF2-40B4-BE49-F238E27FC236}">
                  <a16:creationId xmlns:a16="http://schemas.microsoft.com/office/drawing/2014/main" id="{D95438AE-289C-4FD9-911D-6FCC9AC164A9}"/>
                </a:ext>
              </a:extLst>
            </p:cNvPr>
            <p:cNvSpPr/>
            <p:nvPr/>
          </p:nvSpPr>
          <p:spPr>
            <a:xfrm>
              <a:off x="5434413" y="2158192"/>
              <a:ext cx="4397144" cy="3008951"/>
            </a:xfrm>
            <a:custGeom>
              <a:avLst/>
              <a:gdLst>
                <a:gd name="connsiteX0" fmla="*/ 4317986 w 4397144"/>
                <a:gd name="connsiteY0" fmla="*/ 0 h 3008951"/>
                <a:gd name="connsiteX1" fmla="*/ 80369 w 4397144"/>
                <a:gd name="connsiteY1" fmla="*/ 0 h 3008951"/>
                <a:gd name="connsiteX2" fmla="*/ 609 w 4397144"/>
                <a:gd name="connsiteY2" fmla="*/ 79760 h 3008951"/>
                <a:gd name="connsiteX3" fmla="*/ 609 w 4397144"/>
                <a:gd name="connsiteY3" fmla="*/ 414020 h 3008951"/>
                <a:gd name="connsiteX4" fmla="*/ 167435 w 4397144"/>
                <a:gd name="connsiteY4" fmla="*/ 414629 h 3008951"/>
                <a:gd name="connsiteX5" fmla="*/ 167435 w 4397144"/>
                <a:gd name="connsiteY5" fmla="*/ 214316 h 3008951"/>
                <a:gd name="connsiteX6" fmla="*/ 213099 w 4397144"/>
                <a:gd name="connsiteY6" fmla="*/ 168652 h 3008951"/>
                <a:gd name="connsiteX7" fmla="*/ 4212655 w 4397144"/>
                <a:gd name="connsiteY7" fmla="*/ 168652 h 3008951"/>
                <a:gd name="connsiteX8" fmla="*/ 4258319 w 4397144"/>
                <a:gd name="connsiteY8" fmla="*/ 214316 h 3008951"/>
                <a:gd name="connsiteX9" fmla="*/ 4258319 w 4397144"/>
                <a:gd name="connsiteY9" fmla="*/ 2815946 h 3008951"/>
                <a:gd name="connsiteX10" fmla="*/ 4212655 w 4397144"/>
                <a:gd name="connsiteY10" fmla="*/ 2861610 h 3008951"/>
                <a:gd name="connsiteX11" fmla="*/ 212490 w 4397144"/>
                <a:gd name="connsiteY11" fmla="*/ 2861610 h 3008951"/>
                <a:gd name="connsiteX12" fmla="*/ 166826 w 4397144"/>
                <a:gd name="connsiteY12" fmla="*/ 2815946 h 3008951"/>
                <a:gd name="connsiteX13" fmla="*/ 166826 w 4397144"/>
                <a:gd name="connsiteY13" fmla="*/ 2587017 h 3008951"/>
                <a:gd name="connsiteX14" fmla="*/ 0 w 4397144"/>
                <a:gd name="connsiteY14" fmla="*/ 2587626 h 3008951"/>
                <a:gd name="connsiteX15" fmla="*/ 0 w 4397144"/>
                <a:gd name="connsiteY15" fmla="*/ 2929192 h 3008951"/>
                <a:gd name="connsiteX16" fmla="*/ 79760 w 4397144"/>
                <a:gd name="connsiteY16" fmla="*/ 3008952 h 3008951"/>
                <a:gd name="connsiteX17" fmla="*/ 4317377 w 4397144"/>
                <a:gd name="connsiteY17" fmla="*/ 3008952 h 3008951"/>
                <a:gd name="connsiteX18" fmla="*/ 4397137 w 4397144"/>
                <a:gd name="connsiteY18" fmla="*/ 2929192 h 3008951"/>
                <a:gd name="connsiteX19" fmla="*/ 4397137 w 4397144"/>
                <a:gd name="connsiteY19" fmla="*/ 79760 h 3008951"/>
                <a:gd name="connsiteX20" fmla="*/ 4317986 w 4397144"/>
                <a:gd name="connsiteY20" fmla="*/ 0 h 300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97144" h="3008951">
                  <a:moveTo>
                    <a:pt x="4317986" y="0"/>
                  </a:moveTo>
                  <a:lnTo>
                    <a:pt x="80369" y="0"/>
                  </a:lnTo>
                  <a:cubicBezTo>
                    <a:pt x="36531" y="0"/>
                    <a:pt x="609" y="35922"/>
                    <a:pt x="609" y="79760"/>
                  </a:cubicBezTo>
                  <a:lnTo>
                    <a:pt x="609" y="414020"/>
                  </a:lnTo>
                  <a:lnTo>
                    <a:pt x="167435" y="414629"/>
                  </a:lnTo>
                  <a:lnTo>
                    <a:pt x="167435" y="214316"/>
                  </a:lnTo>
                  <a:cubicBezTo>
                    <a:pt x="167435" y="188744"/>
                    <a:pt x="187527" y="168652"/>
                    <a:pt x="213099" y="168652"/>
                  </a:cubicBezTo>
                  <a:lnTo>
                    <a:pt x="4212655" y="168652"/>
                  </a:lnTo>
                  <a:cubicBezTo>
                    <a:pt x="4237618" y="168652"/>
                    <a:pt x="4258319" y="189353"/>
                    <a:pt x="4258319" y="214316"/>
                  </a:cubicBezTo>
                  <a:lnTo>
                    <a:pt x="4258319" y="2815946"/>
                  </a:lnTo>
                  <a:cubicBezTo>
                    <a:pt x="4258319" y="2841517"/>
                    <a:pt x="4238226" y="2861610"/>
                    <a:pt x="4212655" y="2861610"/>
                  </a:cubicBezTo>
                  <a:lnTo>
                    <a:pt x="212490" y="2861610"/>
                  </a:lnTo>
                  <a:cubicBezTo>
                    <a:pt x="187527" y="2861610"/>
                    <a:pt x="166826" y="2840909"/>
                    <a:pt x="166826" y="2815946"/>
                  </a:cubicBezTo>
                  <a:lnTo>
                    <a:pt x="166826" y="2587017"/>
                  </a:lnTo>
                  <a:lnTo>
                    <a:pt x="0" y="2587626"/>
                  </a:lnTo>
                  <a:lnTo>
                    <a:pt x="0" y="2929192"/>
                  </a:lnTo>
                  <a:cubicBezTo>
                    <a:pt x="0" y="2973030"/>
                    <a:pt x="35922" y="3008952"/>
                    <a:pt x="79760" y="3008952"/>
                  </a:cubicBezTo>
                  <a:lnTo>
                    <a:pt x="4317377" y="3008952"/>
                  </a:lnTo>
                  <a:cubicBezTo>
                    <a:pt x="4361215" y="3008952"/>
                    <a:pt x="4397137" y="2973030"/>
                    <a:pt x="4397137" y="2929192"/>
                  </a:cubicBezTo>
                  <a:lnTo>
                    <a:pt x="4397137" y="79760"/>
                  </a:lnTo>
                  <a:cubicBezTo>
                    <a:pt x="4397746" y="35922"/>
                    <a:pt x="4361824" y="0"/>
                    <a:pt x="4317986" y="0"/>
                  </a:cubicBezTo>
                  <a:close/>
                </a:path>
              </a:pathLst>
            </a:custGeom>
            <a:solidFill>
              <a:srgbClr val="093371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4C0E2B52-2388-4D1F-967E-076444AFC7E8}"/>
                </a:ext>
              </a:extLst>
            </p:cNvPr>
            <p:cNvSpPr/>
            <p:nvPr/>
          </p:nvSpPr>
          <p:spPr>
            <a:xfrm>
              <a:off x="5431369" y="2572212"/>
              <a:ext cx="3044" cy="2174214"/>
            </a:xfrm>
            <a:custGeom>
              <a:avLst/>
              <a:gdLst>
                <a:gd name="connsiteX0" fmla="*/ 0 w 3044"/>
                <a:gd name="connsiteY0" fmla="*/ 0 h 2174214"/>
                <a:gd name="connsiteX1" fmla="*/ 0 w 3044"/>
                <a:gd name="connsiteY1" fmla="*/ 2174214 h 2174214"/>
                <a:gd name="connsiteX2" fmla="*/ 3044 w 3044"/>
                <a:gd name="connsiteY2" fmla="*/ 2174214 h 2174214"/>
                <a:gd name="connsiteX3" fmla="*/ 3044 w 3044"/>
                <a:gd name="connsiteY3" fmla="*/ 0 h 21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4" h="2174214">
                  <a:moveTo>
                    <a:pt x="0" y="0"/>
                  </a:moveTo>
                  <a:lnTo>
                    <a:pt x="0" y="2174214"/>
                  </a:lnTo>
                  <a:lnTo>
                    <a:pt x="3044" y="2174214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FFFFFF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4" name="Graphic 9">
              <a:extLst>
                <a:ext uri="{FF2B5EF4-FFF2-40B4-BE49-F238E27FC236}">
                  <a16:creationId xmlns:a16="http://schemas.microsoft.com/office/drawing/2014/main" id="{EBC3360D-AE98-40A6-B375-6FECD6E144F6}"/>
                </a:ext>
              </a:extLst>
            </p:cNvPr>
            <p:cNvGrpSpPr/>
            <p:nvPr/>
          </p:nvGrpSpPr>
          <p:grpSpPr>
            <a:xfrm>
              <a:off x="4761631" y="2859591"/>
              <a:ext cx="1372353" cy="1629899"/>
              <a:chOff x="4761631" y="2859591"/>
              <a:chExt cx="1372353" cy="162989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CE300FE-0592-4E2E-8AE0-26BDE169FFB5}"/>
                  </a:ext>
                </a:extLst>
              </p:cNvPr>
              <p:cNvSpPr/>
              <p:nvPr/>
            </p:nvSpPr>
            <p:spPr>
              <a:xfrm>
                <a:off x="4761631" y="4034677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0 h 454813"/>
                  <a:gd name="connsiteX1" fmla="*/ 527267 w 1139164"/>
                  <a:gd name="connsiteY1" fmla="*/ 0 h 454813"/>
                  <a:gd name="connsiteX2" fmla="*/ 527267 w 1139164"/>
                  <a:gd name="connsiteY2" fmla="*/ 454813 h 454813"/>
                  <a:gd name="connsiteX3" fmla="*/ 0 w 1139164"/>
                  <a:gd name="connsiteY3" fmla="*/ 454813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0"/>
                    </a:moveTo>
                    <a:lnTo>
                      <a:pt x="527267" y="0"/>
                    </a:lnTo>
                    <a:lnTo>
                      <a:pt x="527267" y="454813"/>
                    </a:lnTo>
                    <a:lnTo>
                      <a:pt x="0" y="454813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41C717C-2F8A-4B5B-840A-479DE708997B}"/>
                  </a:ext>
                </a:extLst>
              </p:cNvPr>
              <p:cNvSpPr/>
              <p:nvPr/>
            </p:nvSpPr>
            <p:spPr>
              <a:xfrm>
                <a:off x="4761631" y="3679107"/>
                <a:ext cx="598502" cy="6088"/>
              </a:xfrm>
              <a:custGeom>
                <a:avLst/>
                <a:gdLst>
                  <a:gd name="connsiteX0" fmla="*/ 0 w 598502"/>
                  <a:gd name="connsiteY0" fmla="*/ 0 h 6088"/>
                  <a:gd name="connsiteX1" fmla="*/ 598503 w 598502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8502" h="6088">
                    <a:moveTo>
                      <a:pt x="0" y="0"/>
                    </a:moveTo>
                    <a:lnTo>
                      <a:pt x="598503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61131A7-B31F-4961-AE72-3F3C50E89C90}"/>
                  </a:ext>
                </a:extLst>
              </p:cNvPr>
              <p:cNvSpPr/>
              <p:nvPr/>
            </p:nvSpPr>
            <p:spPr>
              <a:xfrm>
                <a:off x="5615851" y="3684587"/>
                <a:ext cx="518133" cy="6088"/>
              </a:xfrm>
              <a:custGeom>
                <a:avLst/>
                <a:gdLst>
                  <a:gd name="connsiteX0" fmla="*/ 0 w 518133"/>
                  <a:gd name="connsiteY0" fmla="*/ 0 h 6088"/>
                  <a:gd name="connsiteX1" fmla="*/ 518134 w 518133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133" h="6088">
                    <a:moveTo>
                      <a:pt x="0" y="0"/>
                    </a:moveTo>
                    <a:lnTo>
                      <a:pt x="518134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7874623-5DEA-426F-AA7B-ACFF81467BE0}"/>
                  </a:ext>
                </a:extLst>
              </p:cNvPr>
              <p:cNvSpPr/>
              <p:nvPr/>
            </p:nvSpPr>
            <p:spPr>
              <a:xfrm>
                <a:off x="4761631" y="2859591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454813 h 454813"/>
                  <a:gd name="connsiteX1" fmla="*/ 527267 w 1139164"/>
                  <a:gd name="connsiteY1" fmla="*/ 454813 h 454813"/>
                  <a:gd name="connsiteX2" fmla="*/ 527267 w 1139164"/>
                  <a:gd name="connsiteY2" fmla="*/ 0 h 454813"/>
                  <a:gd name="connsiteX3" fmla="*/ 0 w 1139164"/>
                  <a:gd name="connsiteY3" fmla="*/ 0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454813"/>
                    </a:moveTo>
                    <a:lnTo>
                      <a:pt x="527267" y="454813"/>
                    </a:lnTo>
                    <a:lnTo>
                      <a:pt x="527267" y="0"/>
                    </a:lnTo>
                    <a:lnTo>
                      <a:pt x="0" y="0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34EC455-5717-4437-8D8C-A453908EE146}"/>
              </a:ext>
            </a:extLst>
          </p:cNvPr>
          <p:cNvSpPr/>
          <p:nvPr/>
        </p:nvSpPr>
        <p:spPr>
          <a:xfrm>
            <a:off x="2106809" y="2995363"/>
            <a:ext cx="314203" cy="314203"/>
          </a:xfrm>
          <a:custGeom>
            <a:avLst/>
            <a:gdLst>
              <a:gd name="connsiteX0" fmla="*/ 514227 w 514226"/>
              <a:gd name="connsiteY0" fmla="*/ 257113 h 514226"/>
              <a:gd name="connsiteX1" fmla="*/ 257113 w 514226"/>
              <a:gd name="connsiteY1" fmla="*/ 514227 h 514226"/>
              <a:gd name="connsiteX2" fmla="*/ 0 w 514226"/>
              <a:gd name="connsiteY2" fmla="*/ 257113 h 514226"/>
              <a:gd name="connsiteX3" fmla="*/ 257113 w 514226"/>
              <a:gd name="connsiteY3" fmla="*/ 0 h 514226"/>
              <a:gd name="connsiteX4" fmla="*/ 514227 w 514226"/>
              <a:gd name="connsiteY4" fmla="*/ 257113 h 5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26" h="514226">
                <a:moveTo>
                  <a:pt x="514227" y="257113"/>
                </a:moveTo>
                <a:cubicBezTo>
                  <a:pt x="514227" y="399113"/>
                  <a:pt x="399113" y="514227"/>
                  <a:pt x="257113" y="514227"/>
                </a:cubicBezTo>
                <a:cubicBezTo>
                  <a:pt x="115114" y="514227"/>
                  <a:pt x="0" y="399113"/>
                  <a:pt x="0" y="257113"/>
                </a:cubicBezTo>
                <a:cubicBezTo>
                  <a:pt x="0" y="115114"/>
                  <a:pt x="115114" y="0"/>
                  <a:pt x="257113" y="0"/>
                </a:cubicBezTo>
                <a:cubicBezTo>
                  <a:pt x="399113" y="0"/>
                  <a:pt x="514227" y="115114"/>
                  <a:pt x="514227" y="257113"/>
                </a:cubicBezTo>
                <a:close/>
              </a:path>
            </a:pathLst>
          </a:custGeom>
          <a:solidFill>
            <a:srgbClr val="093371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841877-8856-4130-94A4-B3F6EBE9AE0D}"/>
              </a:ext>
            </a:extLst>
          </p:cNvPr>
          <p:cNvSpPr/>
          <p:nvPr/>
        </p:nvSpPr>
        <p:spPr>
          <a:xfrm>
            <a:off x="2130971" y="2574008"/>
            <a:ext cx="265878" cy="265878"/>
          </a:xfrm>
          <a:custGeom>
            <a:avLst/>
            <a:gdLst>
              <a:gd name="connsiteX0" fmla="*/ 396956 w 435137"/>
              <a:gd name="connsiteY0" fmla="*/ 0 h 435137"/>
              <a:gd name="connsiteX1" fmla="*/ 435138 w 435137"/>
              <a:gd name="connsiteY1" fmla="*/ 0 h 435137"/>
              <a:gd name="connsiteX2" fmla="*/ 435138 w 435137"/>
              <a:gd name="connsiteY2" fmla="*/ 435138 h 435137"/>
              <a:gd name="connsiteX3" fmla="*/ 396956 w 435137"/>
              <a:gd name="connsiteY3" fmla="*/ 435138 h 435137"/>
              <a:gd name="connsiteX4" fmla="*/ 38182 w 435137"/>
              <a:gd name="connsiteY4" fmla="*/ 435138 h 435137"/>
              <a:gd name="connsiteX5" fmla="*/ 0 w 435137"/>
              <a:gd name="connsiteY5" fmla="*/ 435138 h 435137"/>
              <a:gd name="connsiteX6" fmla="*/ 0 w 435137"/>
              <a:gd name="connsiteY6" fmla="*/ 0 h 435137"/>
              <a:gd name="connsiteX7" fmla="*/ 38182 w 435137"/>
              <a:gd name="connsiteY7" fmla="*/ 0 h 43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37" h="435137">
                <a:moveTo>
                  <a:pt x="396956" y="0"/>
                </a:moveTo>
                <a:cubicBezTo>
                  <a:pt x="418043" y="0"/>
                  <a:pt x="435138" y="0"/>
                  <a:pt x="435138" y="0"/>
                </a:cubicBezTo>
                <a:lnTo>
                  <a:pt x="435138" y="435138"/>
                </a:lnTo>
                <a:cubicBezTo>
                  <a:pt x="435138" y="435138"/>
                  <a:pt x="418043" y="435138"/>
                  <a:pt x="396956" y="435138"/>
                </a:cubicBezTo>
                <a:lnTo>
                  <a:pt x="38182" y="435138"/>
                </a:lnTo>
                <a:cubicBezTo>
                  <a:pt x="17095" y="435138"/>
                  <a:pt x="0" y="435138"/>
                  <a:pt x="0" y="435138"/>
                </a:cubicBezTo>
                <a:lnTo>
                  <a:pt x="0" y="0"/>
                </a:lnTo>
                <a:cubicBezTo>
                  <a:pt x="0" y="0"/>
                  <a:pt x="17095" y="0"/>
                  <a:pt x="38182" y="0"/>
                </a:cubicBezTo>
                <a:close/>
              </a:path>
            </a:pathLst>
          </a:custGeom>
          <a:solidFill>
            <a:srgbClr val="FF8F02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3C37A19-9499-4679-AC20-A412F501D536}"/>
              </a:ext>
            </a:extLst>
          </p:cNvPr>
          <p:cNvSpPr/>
          <p:nvPr/>
        </p:nvSpPr>
        <p:spPr>
          <a:xfrm>
            <a:off x="2110552" y="3465044"/>
            <a:ext cx="306717" cy="286166"/>
          </a:xfrm>
          <a:custGeom>
            <a:avLst/>
            <a:gdLst>
              <a:gd name="connsiteX0" fmla="*/ 31289 w 501974"/>
              <a:gd name="connsiteY0" fmla="*/ 468143 h 468340"/>
              <a:gd name="connsiteX1" fmla="*/ 470337 w 501974"/>
              <a:gd name="connsiteY1" fmla="*/ 468143 h 468340"/>
              <a:gd name="connsiteX2" fmla="*/ 501786 w 501974"/>
              <a:gd name="connsiteY2" fmla="*/ 436676 h 468340"/>
              <a:gd name="connsiteX3" fmla="*/ 498004 w 501974"/>
              <a:gd name="connsiteY3" fmla="*/ 421726 h 468340"/>
              <a:gd name="connsiteX4" fmla="*/ 278450 w 501974"/>
              <a:gd name="connsiteY4" fmla="*/ 16299 h 468340"/>
              <a:gd name="connsiteX5" fmla="*/ 235860 w 501974"/>
              <a:gd name="connsiteY5" fmla="*/ 3585 h 468340"/>
              <a:gd name="connsiteX6" fmla="*/ 223147 w 501974"/>
              <a:gd name="connsiteY6" fmla="*/ 16299 h 468340"/>
              <a:gd name="connsiteX7" fmla="*/ 3623 w 501974"/>
              <a:gd name="connsiteY7" fmla="*/ 421726 h 468340"/>
              <a:gd name="connsiteX8" fmla="*/ 16259 w 501974"/>
              <a:gd name="connsiteY8" fmla="*/ 464340 h 468340"/>
              <a:gd name="connsiteX9" fmla="*/ 31289 w 501974"/>
              <a:gd name="connsiteY9" fmla="*/ 468143 h 46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974" h="468340">
                <a:moveTo>
                  <a:pt x="31289" y="468143"/>
                </a:moveTo>
                <a:lnTo>
                  <a:pt x="470337" y="468143"/>
                </a:lnTo>
                <a:cubicBezTo>
                  <a:pt x="487710" y="468140"/>
                  <a:pt x="501792" y="454052"/>
                  <a:pt x="501786" y="436676"/>
                </a:cubicBezTo>
                <a:cubicBezTo>
                  <a:pt x="501786" y="431457"/>
                  <a:pt x="500486" y="426318"/>
                  <a:pt x="498004" y="421726"/>
                </a:cubicBezTo>
                <a:lnTo>
                  <a:pt x="278450" y="16299"/>
                </a:lnTo>
                <a:cubicBezTo>
                  <a:pt x="270201" y="1026"/>
                  <a:pt x="251133" y="-4664"/>
                  <a:pt x="235860" y="3585"/>
                </a:cubicBezTo>
                <a:cubicBezTo>
                  <a:pt x="230475" y="6494"/>
                  <a:pt x="226056" y="10914"/>
                  <a:pt x="223147" y="16299"/>
                </a:cubicBezTo>
                <a:lnTo>
                  <a:pt x="3623" y="421726"/>
                </a:lnTo>
                <a:cubicBezTo>
                  <a:pt x="-4656" y="436981"/>
                  <a:pt x="1002" y="456061"/>
                  <a:pt x="16259" y="464340"/>
                </a:cubicBezTo>
                <a:cubicBezTo>
                  <a:pt x="20871" y="466843"/>
                  <a:pt x="26040" y="468149"/>
                  <a:pt x="31289" y="468143"/>
                </a:cubicBezTo>
                <a:close/>
              </a:path>
            </a:pathLst>
          </a:custGeom>
          <a:solidFill>
            <a:srgbClr val="2196F3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9B9576-2C95-4FC7-BC64-55598F9162CF}"/>
              </a:ext>
            </a:extLst>
          </p:cNvPr>
          <p:cNvSpPr txBox="1"/>
          <p:nvPr/>
        </p:nvSpPr>
        <p:spPr>
          <a:xfrm>
            <a:off x="6334416" y="2443446"/>
            <a:ext cx="2926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Capturing data is not enough to make informed decisions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255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2"/>
    </mc:Choice>
    <mc:Fallback xmlns="">
      <p:transition spd="slow" advTm="7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542353F-CAC6-4637-AFF3-3A8557F1C9F0}"/>
              </a:ext>
            </a:extLst>
          </p:cNvPr>
          <p:cNvGrpSpPr/>
          <p:nvPr/>
        </p:nvGrpSpPr>
        <p:grpSpPr>
          <a:xfrm>
            <a:off x="4313781" y="3916940"/>
            <a:ext cx="1681416" cy="1233164"/>
            <a:chOff x="5472174" y="4117322"/>
            <a:chExt cx="1681416" cy="123316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50584A8-E290-4305-B9A0-966D68FEF344}"/>
                </a:ext>
              </a:extLst>
            </p:cNvPr>
            <p:cNvSpPr/>
            <p:nvPr/>
          </p:nvSpPr>
          <p:spPr>
            <a:xfrm>
              <a:off x="5918896" y="5038083"/>
              <a:ext cx="312403" cy="312403"/>
            </a:xfrm>
            <a:custGeom>
              <a:avLst/>
              <a:gdLst>
                <a:gd name="connsiteX0" fmla="*/ 312403 w 312403"/>
                <a:gd name="connsiteY0" fmla="*/ 156202 h 312403"/>
                <a:gd name="connsiteX1" fmla="*/ 156202 w 312403"/>
                <a:gd name="connsiteY1" fmla="*/ 312403 h 312403"/>
                <a:gd name="connsiteX2" fmla="*/ 0 w 312403"/>
                <a:gd name="connsiteY2" fmla="*/ 156202 h 312403"/>
                <a:gd name="connsiteX3" fmla="*/ 156202 w 312403"/>
                <a:gd name="connsiteY3" fmla="*/ 0 h 312403"/>
                <a:gd name="connsiteX4" fmla="*/ 312403 w 312403"/>
                <a:gd name="connsiteY4" fmla="*/ 156202 h 31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03" h="312403">
                  <a:moveTo>
                    <a:pt x="312403" y="156202"/>
                  </a:moveTo>
                  <a:cubicBezTo>
                    <a:pt x="312403" y="242469"/>
                    <a:pt x="242469" y="312403"/>
                    <a:pt x="156202" y="312403"/>
                  </a:cubicBezTo>
                  <a:cubicBezTo>
                    <a:pt x="69934" y="312403"/>
                    <a:pt x="0" y="242469"/>
                    <a:pt x="0" y="156202"/>
                  </a:cubicBezTo>
                  <a:cubicBezTo>
                    <a:pt x="0" y="69934"/>
                    <a:pt x="69934" y="0"/>
                    <a:pt x="156202" y="0"/>
                  </a:cubicBezTo>
                  <a:cubicBezTo>
                    <a:pt x="242469" y="0"/>
                    <a:pt x="312403" y="69934"/>
                    <a:pt x="312403" y="156202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C7EF600-92A1-4933-AA0F-FBCF763AA2D7}"/>
                </a:ext>
              </a:extLst>
            </p:cNvPr>
            <p:cNvSpPr/>
            <p:nvPr/>
          </p:nvSpPr>
          <p:spPr>
            <a:xfrm>
              <a:off x="5472983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213BFA2-C38A-48E8-9296-C74BCDDB5BA7}"/>
                </a:ext>
              </a:extLst>
            </p:cNvPr>
            <p:cNvSpPr/>
            <p:nvPr/>
          </p:nvSpPr>
          <p:spPr>
            <a:xfrm>
              <a:off x="6406811" y="5052067"/>
              <a:ext cx="304959" cy="284526"/>
            </a:xfrm>
            <a:custGeom>
              <a:avLst/>
              <a:gdLst>
                <a:gd name="connsiteX0" fmla="*/ 19038 w 304959"/>
                <a:gd name="connsiteY0" fmla="*/ 284330 h 284526"/>
                <a:gd name="connsiteX1" fmla="*/ 285786 w 304959"/>
                <a:gd name="connsiteY1" fmla="*/ 284330 h 284526"/>
                <a:gd name="connsiteX2" fmla="*/ 304887 w 304959"/>
                <a:gd name="connsiteY2" fmla="*/ 265243 h 284526"/>
                <a:gd name="connsiteX3" fmla="*/ 302576 w 304959"/>
                <a:gd name="connsiteY3" fmla="*/ 256130 h 284526"/>
                <a:gd name="connsiteX4" fmla="*/ 169211 w 304959"/>
                <a:gd name="connsiteY4" fmla="*/ 9825 h 284526"/>
                <a:gd name="connsiteX5" fmla="*/ 143337 w 304959"/>
                <a:gd name="connsiteY5" fmla="*/ 2101 h 284526"/>
                <a:gd name="connsiteX6" fmla="*/ 135613 w 304959"/>
                <a:gd name="connsiteY6" fmla="*/ 9825 h 284526"/>
                <a:gd name="connsiteX7" fmla="*/ 2230 w 304959"/>
                <a:gd name="connsiteY7" fmla="*/ 256130 h 284526"/>
                <a:gd name="connsiteX8" fmla="*/ 9953 w 304959"/>
                <a:gd name="connsiteY8" fmla="*/ 282030 h 284526"/>
                <a:gd name="connsiteX9" fmla="*/ 19038 w 304959"/>
                <a:gd name="connsiteY9" fmla="*/ 284330 h 28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959" h="284526">
                  <a:moveTo>
                    <a:pt x="19038" y="284330"/>
                  </a:moveTo>
                  <a:lnTo>
                    <a:pt x="285786" y="284330"/>
                  </a:lnTo>
                  <a:cubicBezTo>
                    <a:pt x="296331" y="284333"/>
                    <a:pt x="304883" y="275789"/>
                    <a:pt x="304887" y="265243"/>
                  </a:cubicBezTo>
                  <a:cubicBezTo>
                    <a:pt x="304888" y="262062"/>
                    <a:pt x="304095" y="258929"/>
                    <a:pt x="302576" y="256130"/>
                  </a:cubicBezTo>
                  <a:lnTo>
                    <a:pt x="169211" y="9825"/>
                  </a:lnTo>
                  <a:cubicBezTo>
                    <a:pt x="164199" y="546"/>
                    <a:pt x="152615" y="-2910"/>
                    <a:pt x="143337" y="2101"/>
                  </a:cubicBezTo>
                  <a:cubicBezTo>
                    <a:pt x="140065" y="3868"/>
                    <a:pt x="137380" y="6553"/>
                    <a:pt x="135613" y="9825"/>
                  </a:cubicBezTo>
                  <a:lnTo>
                    <a:pt x="2230" y="256130"/>
                  </a:lnTo>
                  <a:cubicBezTo>
                    <a:pt x="-2789" y="265416"/>
                    <a:pt x="670" y="277011"/>
                    <a:pt x="9953" y="282030"/>
                  </a:cubicBezTo>
                  <a:cubicBezTo>
                    <a:pt x="12745" y="283540"/>
                    <a:pt x="15867" y="284330"/>
                    <a:pt x="19038" y="28433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16E68AE-5AE5-4067-BD0D-F43FD8E673B5}"/>
                </a:ext>
              </a:extLst>
            </p:cNvPr>
            <p:cNvSpPr/>
            <p:nvPr/>
          </p:nvSpPr>
          <p:spPr>
            <a:xfrm>
              <a:off x="5472174" y="4497028"/>
              <a:ext cx="264534" cy="435492"/>
            </a:xfrm>
            <a:custGeom>
              <a:avLst/>
              <a:gdLst>
                <a:gd name="connsiteX0" fmla="*/ 240511 w 264534"/>
                <a:gd name="connsiteY0" fmla="*/ 0 h 435492"/>
                <a:gd name="connsiteX1" fmla="*/ 264535 w 264534"/>
                <a:gd name="connsiteY1" fmla="*/ 0 h 435492"/>
                <a:gd name="connsiteX2" fmla="*/ 264535 w 264534"/>
                <a:gd name="connsiteY2" fmla="*/ 435493 h 435492"/>
                <a:gd name="connsiteX3" fmla="*/ 240511 w 264534"/>
                <a:gd name="connsiteY3" fmla="*/ 435493 h 435492"/>
                <a:gd name="connsiteX4" fmla="*/ 24024 w 264534"/>
                <a:gd name="connsiteY4" fmla="*/ 435493 h 435492"/>
                <a:gd name="connsiteX5" fmla="*/ 0 w 264534"/>
                <a:gd name="connsiteY5" fmla="*/ 435493 h 435492"/>
                <a:gd name="connsiteX6" fmla="*/ 0 w 264534"/>
                <a:gd name="connsiteY6" fmla="*/ 0 h 435492"/>
                <a:gd name="connsiteX7" fmla="*/ 24024 w 264534"/>
                <a:gd name="connsiteY7" fmla="*/ 0 h 4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35492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35493"/>
                  </a:lnTo>
                  <a:cubicBezTo>
                    <a:pt x="264535" y="435493"/>
                    <a:pt x="253779" y="435493"/>
                    <a:pt x="240511" y="435493"/>
                  </a:cubicBezTo>
                  <a:lnTo>
                    <a:pt x="24024" y="435493"/>
                  </a:lnTo>
                  <a:cubicBezTo>
                    <a:pt x="10756" y="435493"/>
                    <a:pt x="0" y="435493"/>
                    <a:pt x="0" y="43549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6BEE591-2E5D-43AC-81BB-70401B723CD5}"/>
                </a:ext>
              </a:extLst>
            </p:cNvPr>
            <p:cNvSpPr/>
            <p:nvPr/>
          </p:nvSpPr>
          <p:spPr>
            <a:xfrm>
              <a:off x="5472174" y="4817349"/>
              <a:ext cx="264534" cy="115171"/>
            </a:xfrm>
            <a:custGeom>
              <a:avLst/>
              <a:gdLst>
                <a:gd name="connsiteX0" fmla="*/ 240511 w 264534"/>
                <a:gd name="connsiteY0" fmla="*/ 0 h 115171"/>
                <a:gd name="connsiteX1" fmla="*/ 264535 w 264534"/>
                <a:gd name="connsiteY1" fmla="*/ 0 h 115171"/>
                <a:gd name="connsiteX2" fmla="*/ 264535 w 264534"/>
                <a:gd name="connsiteY2" fmla="*/ 115172 h 115171"/>
                <a:gd name="connsiteX3" fmla="*/ 240511 w 264534"/>
                <a:gd name="connsiteY3" fmla="*/ 115172 h 115171"/>
                <a:gd name="connsiteX4" fmla="*/ 24024 w 264534"/>
                <a:gd name="connsiteY4" fmla="*/ 115172 h 115171"/>
                <a:gd name="connsiteX5" fmla="*/ 0 w 264534"/>
                <a:gd name="connsiteY5" fmla="*/ 115172 h 115171"/>
                <a:gd name="connsiteX6" fmla="*/ 0 w 264534"/>
                <a:gd name="connsiteY6" fmla="*/ 0 h 115171"/>
                <a:gd name="connsiteX7" fmla="*/ 24024 w 264534"/>
                <a:gd name="connsiteY7" fmla="*/ 0 h 11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115171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115172"/>
                  </a:lnTo>
                  <a:cubicBezTo>
                    <a:pt x="264535" y="115172"/>
                    <a:pt x="253779" y="115172"/>
                    <a:pt x="240511" y="115172"/>
                  </a:cubicBezTo>
                  <a:lnTo>
                    <a:pt x="24024" y="115172"/>
                  </a:lnTo>
                  <a:cubicBezTo>
                    <a:pt x="10756" y="115172"/>
                    <a:pt x="0" y="115172"/>
                    <a:pt x="0" y="115172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6727326-FAEF-4683-AA51-A2812427D704}"/>
                </a:ext>
              </a:extLst>
            </p:cNvPr>
            <p:cNvSpPr/>
            <p:nvPr/>
          </p:nvSpPr>
          <p:spPr>
            <a:xfrm>
              <a:off x="6889235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A6658C-E544-4886-8B75-621618A53BD1}"/>
                </a:ext>
              </a:extLst>
            </p:cNvPr>
            <p:cNvSpPr/>
            <p:nvPr/>
          </p:nvSpPr>
          <p:spPr>
            <a:xfrm>
              <a:off x="6888426" y="4117322"/>
              <a:ext cx="264534" cy="815199"/>
            </a:xfrm>
            <a:custGeom>
              <a:avLst/>
              <a:gdLst>
                <a:gd name="connsiteX0" fmla="*/ 240511 w 264534"/>
                <a:gd name="connsiteY0" fmla="*/ 0 h 815199"/>
                <a:gd name="connsiteX1" fmla="*/ 264535 w 264534"/>
                <a:gd name="connsiteY1" fmla="*/ 0 h 815199"/>
                <a:gd name="connsiteX2" fmla="*/ 264535 w 264534"/>
                <a:gd name="connsiteY2" fmla="*/ 815200 h 815199"/>
                <a:gd name="connsiteX3" fmla="*/ 240511 w 264534"/>
                <a:gd name="connsiteY3" fmla="*/ 815200 h 815199"/>
                <a:gd name="connsiteX4" fmla="*/ 24024 w 264534"/>
                <a:gd name="connsiteY4" fmla="*/ 815200 h 815199"/>
                <a:gd name="connsiteX5" fmla="*/ 0 w 264534"/>
                <a:gd name="connsiteY5" fmla="*/ 815200 h 815199"/>
                <a:gd name="connsiteX6" fmla="*/ 0 w 264534"/>
                <a:gd name="connsiteY6" fmla="*/ 0 h 815199"/>
                <a:gd name="connsiteX7" fmla="*/ 24024 w 264534"/>
                <a:gd name="connsiteY7" fmla="*/ 0 h 8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81519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815200"/>
                  </a:lnTo>
                  <a:cubicBezTo>
                    <a:pt x="264535" y="815200"/>
                    <a:pt x="253779" y="815200"/>
                    <a:pt x="240511" y="815200"/>
                  </a:cubicBezTo>
                  <a:lnTo>
                    <a:pt x="24024" y="815200"/>
                  </a:lnTo>
                  <a:cubicBezTo>
                    <a:pt x="10756" y="815200"/>
                    <a:pt x="0" y="815200"/>
                    <a:pt x="0" y="81520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8DC784-CB24-4108-881A-847AE7BAC285}"/>
                </a:ext>
              </a:extLst>
            </p:cNvPr>
            <p:cNvSpPr/>
            <p:nvPr/>
          </p:nvSpPr>
          <p:spPr>
            <a:xfrm>
              <a:off x="5952655" y="4621198"/>
              <a:ext cx="264534" cy="311323"/>
            </a:xfrm>
            <a:custGeom>
              <a:avLst/>
              <a:gdLst>
                <a:gd name="connsiteX0" fmla="*/ 240511 w 264534"/>
                <a:gd name="connsiteY0" fmla="*/ 0 h 311323"/>
                <a:gd name="connsiteX1" fmla="*/ 264535 w 264534"/>
                <a:gd name="connsiteY1" fmla="*/ 0 h 311323"/>
                <a:gd name="connsiteX2" fmla="*/ 264535 w 264534"/>
                <a:gd name="connsiteY2" fmla="*/ 311323 h 311323"/>
                <a:gd name="connsiteX3" fmla="*/ 240511 w 264534"/>
                <a:gd name="connsiteY3" fmla="*/ 311323 h 311323"/>
                <a:gd name="connsiteX4" fmla="*/ 24024 w 264534"/>
                <a:gd name="connsiteY4" fmla="*/ 311323 h 311323"/>
                <a:gd name="connsiteX5" fmla="*/ 0 w 264534"/>
                <a:gd name="connsiteY5" fmla="*/ 311323 h 311323"/>
                <a:gd name="connsiteX6" fmla="*/ 0 w 264534"/>
                <a:gd name="connsiteY6" fmla="*/ 0 h 311323"/>
                <a:gd name="connsiteX7" fmla="*/ 24024 w 264534"/>
                <a:gd name="connsiteY7" fmla="*/ 0 h 31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31132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311323"/>
                  </a:lnTo>
                  <a:cubicBezTo>
                    <a:pt x="264535" y="311323"/>
                    <a:pt x="253779" y="311323"/>
                    <a:pt x="240511" y="311323"/>
                  </a:cubicBezTo>
                  <a:lnTo>
                    <a:pt x="24024" y="311323"/>
                  </a:lnTo>
                  <a:cubicBezTo>
                    <a:pt x="10756" y="311323"/>
                    <a:pt x="0" y="311323"/>
                    <a:pt x="0" y="31132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6DE0DF-48DB-4B7D-8F0D-0734DFDCDEDA}"/>
                </a:ext>
              </a:extLst>
            </p:cNvPr>
            <p:cNvSpPr/>
            <p:nvPr/>
          </p:nvSpPr>
          <p:spPr>
            <a:xfrm>
              <a:off x="5952655" y="4702178"/>
              <a:ext cx="264534" cy="230343"/>
            </a:xfrm>
            <a:custGeom>
              <a:avLst/>
              <a:gdLst>
                <a:gd name="connsiteX0" fmla="*/ 240511 w 264534"/>
                <a:gd name="connsiteY0" fmla="*/ 0 h 230343"/>
                <a:gd name="connsiteX1" fmla="*/ 264535 w 264534"/>
                <a:gd name="connsiteY1" fmla="*/ 0 h 230343"/>
                <a:gd name="connsiteX2" fmla="*/ 264535 w 264534"/>
                <a:gd name="connsiteY2" fmla="*/ 230343 h 230343"/>
                <a:gd name="connsiteX3" fmla="*/ 240511 w 264534"/>
                <a:gd name="connsiteY3" fmla="*/ 230343 h 230343"/>
                <a:gd name="connsiteX4" fmla="*/ 24024 w 264534"/>
                <a:gd name="connsiteY4" fmla="*/ 230343 h 230343"/>
                <a:gd name="connsiteX5" fmla="*/ 0 w 264534"/>
                <a:gd name="connsiteY5" fmla="*/ 230343 h 230343"/>
                <a:gd name="connsiteX6" fmla="*/ 0 w 264534"/>
                <a:gd name="connsiteY6" fmla="*/ 0 h 230343"/>
                <a:gd name="connsiteX7" fmla="*/ 24024 w 264534"/>
                <a:gd name="connsiteY7" fmla="*/ 0 h 23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23034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230343"/>
                  </a:lnTo>
                  <a:cubicBezTo>
                    <a:pt x="264535" y="230343"/>
                    <a:pt x="253779" y="230343"/>
                    <a:pt x="240511" y="230343"/>
                  </a:cubicBezTo>
                  <a:lnTo>
                    <a:pt x="24024" y="230343"/>
                  </a:lnTo>
                  <a:cubicBezTo>
                    <a:pt x="10756" y="230343"/>
                    <a:pt x="0" y="230343"/>
                    <a:pt x="0" y="23034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0C24F4-B9FA-467F-95FC-D9D08B12735A}"/>
                </a:ext>
              </a:extLst>
            </p:cNvPr>
            <p:cNvSpPr/>
            <p:nvPr/>
          </p:nvSpPr>
          <p:spPr>
            <a:xfrm>
              <a:off x="6420540" y="4318872"/>
              <a:ext cx="264534" cy="613649"/>
            </a:xfrm>
            <a:custGeom>
              <a:avLst/>
              <a:gdLst>
                <a:gd name="connsiteX0" fmla="*/ 240511 w 264534"/>
                <a:gd name="connsiteY0" fmla="*/ 0 h 613649"/>
                <a:gd name="connsiteX1" fmla="*/ 264535 w 264534"/>
                <a:gd name="connsiteY1" fmla="*/ 0 h 613649"/>
                <a:gd name="connsiteX2" fmla="*/ 264535 w 264534"/>
                <a:gd name="connsiteY2" fmla="*/ 613649 h 613649"/>
                <a:gd name="connsiteX3" fmla="*/ 240511 w 264534"/>
                <a:gd name="connsiteY3" fmla="*/ 613649 h 613649"/>
                <a:gd name="connsiteX4" fmla="*/ 24024 w 264534"/>
                <a:gd name="connsiteY4" fmla="*/ 613649 h 613649"/>
                <a:gd name="connsiteX5" fmla="*/ 0 w 264534"/>
                <a:gd name="connsiteY5" fmla="*/ 613649 h 613649"/>
                <a:gd name="connsiteX6" fmla="*/ 0 w 264534"/>
                <a:gd name="connsiteY6" fmla="*/ 0 h 613649"/>
                <a:gd name="connsiteX7" fmla="*/ 24024 w 264534"/>
                <a:gd name="connsiteY7" fmla="*/ 0 h 6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1364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13649"/>
                  </a:lnTo>
                  <a:cubicBezTo>
                    <a:pt x="264535" y="613649"/>
                    <a:pt x="253779" y="613649"/>
                    <a:pt x="240511" y="613649"/>
                  </a:cubicBezTo>
                  <a:lnTo>
                    <a:pt x="24024" y="613649"/>
                  </a:lnTo>
                  <a:cubicBezTo>
                    <a:pt x="10756" y="613649"/>
                    <a:pt x="0" y="613649"/>
                    <a:pt x="0" y="613649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5E44984-31D1-4447-9923-A2B645648651}"/>
                </a:ext>
              </a:extLst>
            </p:cNvPr>
            <p:cNvSpPr/>
            <p:nvPr/>
          </p:nvSpPr>
          <p:spPr>
            <a:xfrm>
              <a:off x="6420540" y="4488030"/>
              <a:ext cx="264534" cy="444490"/>
            </a:xfrm>
            <a:custGeom>
              <a:avLst/>
              <a:gdLst>
                <a:gd name="connsiteX0" fmla="*/ 240511 w 264534"/>
                <a:gd name="connsiteY0" fmla="*/ 0 h 444490"/>
                <a:gd name="connsiteX1" fmla="*/ 264535 w 264534"/>
                <a:gd name="connsiteY1" fmla="*/ 0 h 444490"/>
                <a:gd name="connsiteX2" fmla="*/ 264535 w 264534"/>
                <a:gd name="connsiteY2" fmla="*/ 444491 h 444490"/>
                <a:gd name="connsiteX3" fmla="*/ 240511 w 264534"/>
                <a:gd name="connsiteY3" fmla="*/ 444491 h 444490"/>
                <a:gd name="connsiteX4" fmla="*/ 24024 w 264534"/>
                <a:gd name="connsiteY4" fmla="*/ 444491 h 444490"/>
                <a:gd name="connsiteX5" fmla="*/ 0 w 264534"/>
                <a:gd name="connsiteY5" fmla="*/ 444491 h 444490"/>
                <a:gd name="connsiteX6" fmla="*/ 0 w 264534"/>
                <a:gd name="connsiteY6" fmla="*/ 0 h 444490"/>
                <a:gd name="connsiteX7" fmla="*/ 24024 w 264534"/>
                <a:gd name="connsiteY7" fmla="*/ 0 h 44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4449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44491"/>
                  </a:lnTo>
                  <a:cubicBezTo>
                    <a:pt x="264535" y="444491"/>
                    <a:pt x="253779" y="444491"/>
                    <a:pt x="240511" y="444491"/>
                  </a:cubicBezTo>
                  <a:lnTo>
                    <a:pt x="24024" y="444491"/>
                  </a:lnTo>
                  <a:cubicBezTo>
                    <a:pt x="10756" y="444491"/>
                    <a:pt x="0" y="444491"/>
                    <a:pt x="0" y="444491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DAF033-5B23-4D4E-AC13-558C44B2F8B7}"/>
                </a:ext>
              </a:extLst>
            </p:cNvPr>
            <p:cNvSpPr/>
            <p:nvPr/>
          </p:nvSpPr>
          <p:spPr>
            <a:xfrm>
              <a:off x="6888426" y="4241491"/>
              <a:ext cx="264534" cy="691030"/>
            </a:xfrm>
            <a:custGeom>
              <a:avLst/>
              <a:gdLst>
                <a:gd name="connsiteX0" fmla="*/ 240511 w 264534"/>
                <a:gd name="connsiteY0" fmla="*/ 0 h 691030"/>
                <a:gd name="connsiteX1" fmla="*/ 264535 w 264534"/>
                <a:gd name="connsiteY1" fmla="*/ 0 h 691030"/>
                <a:gd name="connsiteX2" fmla="*/ 264535 w 264534"/>
                <a:gd name="connsiteY2" fmla="*/ 691030 h 691030"/>
                <a:gd name="connsiteX3" fmla="*/ 240511 w 264534"/>
                <a:gd name="connsiteY3" fmla="*/ 691030 h 691030"/>
                <a:gd name="connsiteX4" fmla="*/ 24024 w 264534"/>
                <a:gd name="connsiteY4" fmla="*/ 691030 h 691030"/>
                <a:gd name="connsiteX5" fmla="*/ 0 w 264534"/>
                <a:gd name="connsiteY5" fmla="*/ 691030 h 691030"/>
                <a:gd name="connsiteX6" fmla="*/ 0 w 264534"/>
                <a:gd name="connsiteY6" fmla="*/ 0 h 691030"/>
                <a:gd name="connsiteX7" fmla="*/ 24024 w 264534"/>
                <a:gd name="connsiteY7" fmla="*/ 0 h 69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9103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91030"/>
                  </a:lnTo>
                  <a:cubicBezTo>
                    <a:pt x="264535" y="691030"/>
                    <a:pt x="253779" y="691030"/>
                    <a:pt x="240511" y="691030"/>
                  </a:cubicBezTo>
                  <a:lnTo>
                    <a:pt x="24024" y="691030"/>
                  </a:lnTo>
                  <a:cubicBezTo>
                    <a:pt x="10756" y="691030"/>
                    <a:pt x="0" y="691030"/>
                    <a:pt x="0" y="69103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8B747F5C-3313-4325-A1FA-A9CE0AE5E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4045" y="3277195"/>
            <a:ext cx="1595512" cy="123269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27FC889-2892-487A-ACFE-0C3846C0C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9421" y="3811623"/>
            <a:ext cx="725775" cy="159950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C561980-8D3B-458B-A40A-2030409A4D4D}"/>
              </a:ext>
            </a:extLst>
          </p:cNvPr>
          <p:cNvGrpSpPr/>
          <p:nvPr/>
        </p:nvGrpSpPr>
        <p:grpSpPr>
          <a:xfrm>
            <a:off x="4551051" y="814866"/>
            <a:ext cx="3089897" cy="1808018"/>
            <a:chOff x="4761631" y="2158192"/>
            <a:chExt cx="5620930" cy="3289024"/>
          </a:xfrm>
        </p:grpSpPr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49956BC9-9BF1-4738-9849-6A287E573E57}"/>
                </a:ext>
              </a:extLst>
            </p:cNvPr>
            <p:cNvSpPr/>
            <p:nvPr/>
          </p:nvSpPr>
          <p:spPr>
            <a:xfrm rot="-26863">
              <a:off x="7600214" y="2208169"/>
              <a:ext cx="68193" cy="68193"/>
            </a:xfrm>
            <a:custGeom>
              <a:avLst/>
              <a:gdLst>
                <a:gd name="connsiteX0" fmla="*/ 68194 w 68193"/>
                <a:gd name="connsiteY0" fmla="*/ 34097 h 68193"/>
                <a:gd name="connsiteX1" fmla="*/ 34097 w 68193"/>
                <a:gd name="connsiteY1" fmla="*/ 68194 h 68193"/>
                <a:gd name="connsiteX2" fmla="*/ 0 w 68193"/>
                <a:gd name="connsiteY2" fmla="*/ 34097 h 68193"/>
                <a:gd name="connsiteX3" fmla="*/ 34097 w 68193"/>
                <a:gd name="connsiteY3" fmla="*/ 0 h 68193"/>
                <a:gd name="connsiteX4" fmla="*/ 68194 w 68193"/>
                <a:gd name="connsiteY4" fmla="*/ 34097 h 6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3" h="68193">
                  <a:moveTo>
                    <a:pt x="68194" y="34097"/>
                  </a:moveTo>
                  <a:cubicBezTo>
                    <a:pt x="68194" y="52928"/>
                    <a:pt x="52928" y="68194"/>
                    <a:pt x="34097" y="68194"/>
                  </a:cubicBezTo>
                  <a:cubicBezTo>
                    <a:pt x="15266" y="68194"/>
                    <a:pt x="0" y="52928"/>
                    <a:pt x="0" y="34097"/>
                  </a:cubicBezTo>
                  <a:cubicBezTo>
                    <a:pt x="0" y="15266"/>
                    <a:pt x="15266" y="0"/>
                    <a:pt x="34097" y="0"/>
                  </a:cubicBezTo>
                  <a:cubicBezTo>
                    <a:pt x="52928" y="0"/>
                    <a:pt x="68194" y="15266"/>
                    <a:pt x="68194" y="34097"/>
                  </a:cubicBezTo>
                  <a:close/>
                </a:path>
              </a:pathLst>
            </a:custGeom>
            <a:solidFill>
              <a:srgbClr val="FF8F02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C89EE8A9-B04D-47EA-9ECA-D7227188D1D0}"/>
                </a:ext>
              </a:extLst>
            </p:cNvPr>
            <p:cNvSpPr/>
            <p:nvPr/>
          </p:nvSpPr>
          <p:spPr>
            <a:xfrm>
              <a:off x="4908364" y="5259081"/>
              <a:ext cx="5474197" cy="188135"/>
            </a:xfrm>
            <a:custGeom>
              <a:avLst/>
              <a:gdLst>
                <a:gd name="connsiteX0" fmla="*/ 5471763 w 5474197"/>
                <a:gd name="connsiteY0" fmla="*/ 0 h 188135"/>
                <a:gd name="connsiteX1" fmla="*/ 3127069 w 5474197"/>
                <a:gd name="connsiteY1" fmla="*/ 0 h 188135"/>
                <a:gd name="connsiteX2" fmla="*/ 3074099 w 5474197"/>
                <a:gd name="connsiteY2" fmla="*/ 85239 h 188135"/>
                <a:gd name="connsiteX3" fmla="*/ 2394619 w 5474197"/>
                <a:gd name="connsiteY3" fmla="*/ 85239 h 188135"/>
                <a:gd name="connsiteX4" fmla="*/ 2341649 w 5474197"/>
                <a:gd name="connsiteY4" fmla="*/ 0 h 188135"/>
                <a:gd name="connsiteX5" fmla="*/ 2435 w 5474197"/>
                <a:gd name="connsiteY5" fmla="*/ 0 h 188135"/>
                <a:gd name="connsiteX6" fmla="*/ 0 w 5474197"/>
                <a:gd name="connsiteY6" fmla="*/ 4871 h 188135"/>
                <a:gd name="connsiteX7" fmla="*/ 310515 w 5474197"/>
                <a:gd name="connsiteY7" fmla="*/ 188135 h 188135"/>
                <a:gd name="connsiteX8" fmla="*/ 2734359 w 5474197"/>
                <a:gd name="connsiteY8" fmla="*/ 188135 h 188135"/>
                <a:gd name="connsiteX9" fmla="*/ 5163683 w 5474197"/>
                <a:gd name="connsiteY9" fmla="*/ 188135 h 188135"/>
                <a:gd name="connsiteX10" fmla="*/ 5474198 w 5474197"/>
                <a:gd name="connsiteY10" fmla="*/ 4871 h 188135"/>
                <a:gd name="connsiteX11" fmla="*/ 5471763 w 5474197"/>
                <a:gd name="connsiteY11" fmla="*/ 0 h 18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4197" h="188135">
                  <a:moveTo>
                    <a:pt x="5471763" y="0"/>
                  </a:moveTo>
                  <a:lnTo>
                    <a:pt x="3127069" y="0"/>
                  </a:lnTo>
                  <a:cubicBezTo>
                    <a:pt x="3125852" y="56015"/>
                    <a:pt x="3102715" y="85239"/>
                    <a:pt x="3074099" y="85239"/>
                  </a:cubicBezTo>
                  <a:lnTo>
                    <a:pt x="2394619" y="85239"/>
                  </a:lnTo>
                  <a:cubicBezTo>
                    <a:pt x="2366003" y="85239"/>
                    <a:pt x="2342867" y="56015"/>
                    <a:pt x="2341649" y="0"/>
                  </a:cubicBezTo>
                  <a:lnTo>
                    <a:pt x="2435" y="0"/>
                  </a:lnTo>
                  <a:cubicBezTo>
                    <a:pt x="1218" y="0"/>
                    <a:pt x="0" y="1826"/>
                    <a:pt x="0" y="4871"/>
                  </a:cubicBezTo>
                  <a:cubicBezTo>
                    <a:pt x="0" y="92546"/>
                    <a:pt x="194833" y="168652"/>
                    <a:pt x="310515" y="188135"/>
                  </a:cubicBezTo>
                  <a:lnTo>
                    <a:pt x="2734359" y="188135"/>
                  </a:lnTo>
                  <a:lnTo>
                    <a:pt x="5163683" y="188135"/>
                  </a:lnTo>
                  <a:cubicBezTo>
                    <a:pt x="5279365" y="168652"/>
                    <a:pt x="5474198" y="91937"/>
                    <a:pt x="5474198" y="4871"/>
                  </a:cubicBezTo>
                  <a:cubicBezTo>
                    <a:pt x="5473589" y="2435"/>
                    <a:pt x="5472980" y="0"/>
                    <a:pt x="5471763" y="0"/>
                  </a:cubicBezTo>
                  <a:close/>
                </a:path>
              </a:pathLst>
            </a:custGeom>
            <a:solidFill>
              <a:srgbClr val="093371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C2A4EE-0D5A-4D81-BF66-6F775FB42996}"/>
                </a:ext>
              </a:extLst>
            </p:cNvPr>
            <p:cNvSpPr/>
            <p:nvPr/>
          </p:nvSpPr>
          <p:spPr>
            <a:xfrm>
              <a:off x="7562963" y="2399298"/>
              <a:ext cx="2060358" cy="2551703"/>
            </a:xfrm>
            <a:custGeom>
              <a:avLst/>
              <a:gdLst>
                <a:gd name="connsiteX0" fmla="*/ 1483775 w 2060358"/>
                <a:gd name="connsiteY0" fmla="*/ 0 h 2551703"/>
                <a:gd name="connsiteX1" fmla="*/ 2015304 w 2060358"/>
                <a:gd name="connsiteY1" fmla="*/ 0 h 2551703"/>
                <a:gd name="connsiteX2" fmla="*/ 2060359 w 2060358"/>
                <a:gd name="connsiteY2" fmla="*/ 45055 h 2551703"/>
                <a:gd name="connsiteX3" fmla="*/ 2060359 w 2060358"/>
                <a:gd name="connsiteY3" fmla="*/ 2506648 h 2551703"/>
                <a:gd name="connsiteX4" fmla="*/ 2015304 w 2060358"/>
                <a:gd name="connsiteY4" fmla="*/ 2551703 h 2551703"/>
                <a:gd name="connsiteX5" fmla="*/ 0 w 2060358"/>
                <a:gd name="connsiteY5" fmla="*/ 2551703 h 2551703"/>
                <a:gd name="connsiteX6" fmla="*/ 1483775 w 2060358"/>
                <a:gd name="connsiteY6" fmla="*/ 0 h 2551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0358" h="2551703">
                  <a:moveTo>
                    <a:pt x="1483775" y="0"/>
                  </a:moveTo>
                  <a:lnTo>
                    <a:pt x="2015304" y="0"/>
                  </a:lnTo>
                  <a:cubicBezTo>
                    <a:pt x="2040267" y="0"/>
                    <a:pt x="2060359" y="20092"/>
                    <a:pt x="2060359" y="45055"/>
                  </a:cubicBezTo>
                  <a:lnTo>
                    <a:pt x="2060359" y="2506648"/>
                  </a:lnTo>
                  <a:cubicBezTo>
                    <a:pt x="2060359" y="2531611"/>
                    <a:pt x="2040267" y="2551703"/>
                    <a:pt x="2015304" y="2551703"/>
                  </a:cubicBezTo>
                  <a:lnTo>
                    <a:pt x="0" y="2551703"/>
                  </a:lnTo>
                  <a:lnTo>
                    <a:pt x="1483775" y="0"/>
                  </a:lnTo>
                  <a:close/>
                </a:path>
              </a:pathLst>
            </a:custGeom>
            <a:solidFill>
              <a:srgbClr val="2196F3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E727C5E5-C726-4A3F-8F43-38B549A0A2C2}"/>
                </a:ext>
              </a:extLst>
            </p:cNvPr>
            <p:cNvSpPr/>
            <p:nvPr/>
          </p:nvSpPr>
          <p:spPr>
            <a:xfrm>
              <a:off x="5434413" y="2158192"/>
              <a:ext cx="4397144" cy="3008951"/>
            </a:xfrm>
            <a:custGeom>
              <a:avLst/>
              <a:gdLst>
                <a:gd name="connsiteX0" fmla="*/ 4317986 w 4397144"/>
                <a:gd name="connsiteY0" fmla="*/ 0 h 3008951"/>
                <a:gd name="connsiteX1" fmla="*/ 80369 w 4397144"/>
                <a:gd name="connsiteY1" fmla="*/ 0 h 3008951"/>
                <a:gd name="connsiteX2" fmla="*/ 609 w 4397144"/>
                <a:gd name="connsiteY2" fmla="*/ 79760 h 3008951"/>
                <a:gd name="connsiteX3" fmla="*/ 609 w 4397144"/>
                <a:gd name="connsiteY3" fmla="*/ 414020 h 3008951"/>
                <a:gd name="connsiteX4" fmla="*/ 167435 w 4397144"/>
                <a:gd name="connsiteY4" fmla="*/ 414629 h 3008951"/>
                <a:gd name="connsiteX5" fmla="*/ 167435 w 4397144"/>
                <a:gd name="connsiteY5" fmla="*/ 214316 h 3008951"/>
                <a:gd name="connsiteX6" fmla="*/ 213099 w 4397144"/>
                <a:gd name="connsiteY6" fmla="*/ 168652 h 3008951"/>
                <a:gd name="connsiteX7" fmla="*/ 4212655 w 4397144"/>
                <a:gd name="connsiteY7" fmla="*/ 168652 h 3008951"/>
                <a:gd name="connsiteX8" fmla="*/ 4258319 w 4397144"/>
                <a:gd name="connsiteY8" fmla="*/ 214316 h 3008951"/>
                <a:gd name="connsiteX9" fmla="*/ 4258319 w 4397144"/>
                <a:gd name="connsiteY9" fmla="*/ 2815946 h 3008951"/>
                <a:gd name="connsiteX10" fmla="*/ 4212655 w 4397144"/>
                <a:gd name="connsiteY10" fmla="*/ 2861610 h 3008951"/>
                <a:gd name="connsiteX11" fmla="*/ 212490 w 4397144"/>
                <a:gd name="connsiteY11" fmla="*/ 2861610 h 3008951"/>
                <a:gd name="connsiteX12" fmla="*/ 166826 w 4397144"/>
                <a:gd name="connsiteY12" fmla="*/ 2815946 h 3008951"/>
                <a:gd name="connsiteX13" fmla="*/ 166826 w 4397144"/>
                <a:gd name="connsiteY13" fmla="*/ 2587017 h 3008951"/>
                <a:gd name="connsiteX14" fmla="*/ 0 w 4397144"/>
                <a:gd name="connsiteY14" fmla="*/ 2587626 h 3008951"/>
                <a:gd name="connsiteX15" fmla="*/ 0 w 4397144"/>
                <a:gd name="connsiteY15" fmla="*/ 2929192 h 3008951"/>
                <a:gd name="connsiteX16" fmla="*/ 79760 w 4397144"/>
                <a:gd name="connsiteY16" fmla="*/ 3008952 h 3008951"/>
                <a:gd name="connsiteX17" fmla="*/ 4317377 w 4397144"/>
                <a:gd name="connsiteY17" fmla="*/ 3008952 h 3008951"/>
                <a:gd name="connsiteX18" fmla="*/ 4397137 w 4397144"/>
                <a:gd name="connsiteY18" fmla="*/ 2929192 h 3008951"/>
                <a:gd name="connsiteX19" fmla="*/ 4397137 w 4397144"/>
                <a:gd name="connsiteY19" fmla="*/ 79760 h 3008951"/>
                <a:gd name="connsiteX20" fmla="*/ 4317986 w 4397144"/>
                <a:gd name="connsiteY20" fmla="*/ 0 h 300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97144" h="3008951">
                  <a:moveTo>
                    <a:pt x="4317986" y="0"/>
                  </a:moveTo>
                  <a:lnTo>
                    <a:pt x="80369" y="0"/>
                  </a:lnTo>
                  <a:cubicBezTo>
                    <a:pt x="36531" y="0"/>
                    <a:pt x="609" y="35922"/>
                    <a:pt x="609" y="79760"/>
                  </a:cubicBezTo>
                  <a:lnTo>
                    <a:pt x="609" y="414020"/>
                  </a:lnTo>
                  <a:lnTo>
                    <a:pt x="167435" y="414629"/>
                  </a:lnTo>
                  <a:lnTo>
                    <a:pt x="167435" y="214316"/>
                  </a:lnTo>
                  <a:cubicBezTo>
                    <a:pt x="167435" y="188744"/>
                    <a:pt x="187527" y="168652"/>
                    <a:pt x="213099" y="168652"/>
                  </a:cubicBezTo>
                  <a:lnTo>
                    <a:pt x="4212655" y="168652"/>
                  </a:lnTo>
                  <a:cubicBezTo>
                    <a:pt x="4237618" y="168652"/>
                    <a:pt x="4258319" y="189353"/>
                    <a:pt x="4258319" y="214316"/>
                  </a:cubicBezTo>
                  <a:lnTo>
                    <a:pt x="4258319" y="2815946"/>
                  </a:lnTo>
                  <a:cubicBezTo>
                    <a:pt x="4258319" y="2841517"/>
                    <a:pt x="4238226" y="2861610"/>
                    <a:pt x="4212655" y="2861610"/>
                  </a:cubicBezTo>
                  <a:lnTo>
                    <a:pt x="212490" y="2861610"/>
                  </a:lnTo>
                  <a:cubicBezTo>
                    <a:pt x="187527" y="2861610"/>
                    <a:pt x="166826" y="2840909"/>
                    <a:pt x="166826" y="2815946"/>
                  </a:cubicBezTo>
                  <a:lnTo>
                    <a:pt x="166826" y="2587017"/>
                  </a:lnTo>
                  <a:lnTo>
                    <a:pt x="0" y="2587626"/>
                  </a:lnTo>
                  <a:lnTo>
                    <a:pt x="0" y="2929192"/>
                  </a:lnTo>
                  <a:cubicBezTo>
                    <a:pt x="0" y="2973030"/>
                    <a:pt x="35922" y="3008952"/>
                    <a:pt x="79760" y="3008952"/>
                  </a:cubicBezTo>
                  <a:lnTo>
                    <a:pt x="4317377" y="3008952"/>
                  </a:lnTo>
                  <a:cubicBezTo>
                    <a:pt x="4361215" y="3008952"/>
                    <a:pt x="4397137" y="2973030"/>
                    <a:pt x="4397137" y="2929192"/>
                  </a:cubicBezTo>
                  <a:lnTo>
                    <a:pt x="4397137" y="79760"/>
                  </a:lnTo>
                  <a:cubicBezTo>
                    <a:pt x="4397746" y="35922"/>
                    <a:pt x="4361824" y="0"/>
                    <a:pt x="4317986" y="0"/>
                  </a:cubicBezTo>
                  <a:close/>
                </a:path>
              </a:pathLst>
            </a:custGeom>
            <a:solidFill>
              <a:srgbClr val="093371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9">
              <a:extLst>
                <a:ext uri="{FF2B5EF4-FFF2-40B4-BE49-F238E27FC236}">
                  <a16:creationId xmlns:a16="http://schemas.microsoft.com/office/drawing/2014/main" id="{400AED90-B39C-4AE6-A7C1-25AA99DEA1E1}"/>
                </a:ext>
              </a:extLst>
            </p:cNvPr>
            <p:cNvSpPr/>
            <p:nvPr/>
          </p:nvSpPr>
          <p:spPr>
            <a:xfrm>
              <a:off x="5431369" y="2572212"/>
              <a:ext cx="3044" cy="2174214"/>
            </a:xfrm>
            <a:custGeom>
              <a:avLst/>
              <a:gdLst>
                <a:gd name="connsiteX0" fmla="*/ 0 w 3044"/>
                <a:gd name="connsiteY0" fmla="*/ 0 h 2174214"/>
                <a:gd name="connsiteX1" fmla="*/ 0 w 3044"/>
                <a:gd name="connsiteY1" fmla="*/ 2174214 h 2174214"/>
                <a:gd name="connsiteX2" fmla="*/ 3044 w 3044"/>
                <a:gd name="connsiteY2" fmla="*/ 2174214 h 2174214"/>
                <a:gd name="connsiteX3" fmla="*/ 3044 w 3044"/>
                <a:gd name="connsiteY3" fmla="*/ 0 h 21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4" h="2174214">
                  <a:moveTo>
                    <a:pt x="0" y="0"/>
                  </a:moveTo>
                  <a:lnTo>
                    <a:pt x="0" y="2174214"/>
                  </a:lnTo>
                  <a:lnTo>
                    <a:pt x="3044" y="2174214"/>
                  </a:lnTo>
                  <a:lnTo>
                    <a:pt x="3044" y="0"/>
                  </a:lnTo>
                  <a:close/>
                </a:path>
              </a:pathLst>
            </a:custGeom>
            <a:solidFill>
              <a:srgbClr val="FFFFFF"/>
            </a:solidFill>
            <a:ln w="60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aphic 9">
              <a:extLst>
                <a:ext uri="{FF2B5EF4-FFF2-40B4-BE49-F238E27FC236}">
                  <a16:creationId xmlns:a16="http://schemas.microsoft.com/office/drawing/2014/main" id="{F9B87259-C915-48E9-BA3A-5A63FEC84757}"/>
                </a:ext>
              </a:extLst>
            </p:cNvPr>
            <p:cNvGrpSpPr/>
            <p:nvPr/>
          </p:nvGrpSpPr>
          <p:grpSpPr>
            <a:xfrm>
              <a:off x="4761631" y="2859591"/>
              <a:ext cx="1372353" cy="1629899"/>
              <a:chOff x="4761631" y="2859591"/>
              <a:chExt cx="1372353" cy="1629899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7CB426D-73AC-4225-BF77-9FBAE8317E68}"/>
                  </a:ext>
                </a:extLst>
              </p:cNvPr>
              <p:cNvSpPr/>
              <p:nvPr/>
            </p:nvSpPr>
            <p:spPr>
              <a:xfrm>
                <a:off x="4761631" y="4034677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0 h 454813"/>
                  <a:gd name="connsiteX1" fmla="*/ 527267 w 1139164"/>
                  <a:gd name="connsiteY1" fmla="*/ 0 h 454813"/>
                  <a:gd name="connsiteX2" fmla="*/ 527267 w 1139164"/>
                  <a:gd name="connsiteY2" fmla="*/ 454813 h 454813"/>
                  <a:gd name="connsiteX3" fmla="*/ 0 w 1139164"/>
                  <a:gd name="connsiteY3" fmla="*/ 454813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0"/>
                    </a:moveTo>
                    <a:lnTo>
                      <a:pt x="527267" y="0"/>
                    </a:lnTo>
                    <a:lnTo>
                      <a:pt x="527267" y="454813"/>
                    </a:lnTo>
                    <a:lnTo>
                      <a:pt x="0" y="454813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DEEB42B-0842-4777-B622-1F3CA90D3B1C}"/>
                  </a:ext>
                </a:extLst>
              </p:cNvPr>
              <p:cNvSpPr/>
              <p:nvPr/>
            </p:nvSpPr>
            <p:spPr>
              <a:xfrm>
                <a:off x="4761631" y="3679107"/>
                <a:ext cx="598502" cy="6088"/>
              </a:xfrm>
              <a:custGeom>
                <a:avLst/>
                <a:gdLst>
                  <a:gd name="connsiteX0" fmla="*/ 0 w 598502"/>
                  <a:gd name="connsiteY0" fmla="*/ 0 h 6088"/>
                  <a:gd name="connsiteX1" fmla="*/ 598503 w 598502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8502" h="6088">
                    <a:moveTo>
                      <a:pt x="0" y="0"/>
                    </a:moveTo>
                    <a:lnTo>
                      <a:pt x="598503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7815F4A-90E0-4FDC-9C4C-42D66E6838BE}"/>
                  </a:ext>
                </a:extLst>
              </p:cNvPr>
              <p:cNvSpPr/>
              <p:nvPr/>
            </p:nvSpPr>
            <p:spPr>
              <a:xfrm>
                <a:off x="5615851" y="3684587"/>
                <a:ext cx="518133" cy="6088"/>
              </a:xfrm>
              <a:custGeom>
                <a:avLst/>
                <a:gdLst>
                  <a:gd name="connsiteX0" fmla="*/ 0 w 518133"/>
                  <a:gd name="connsiteY0" fmla="*/ 0 h 6088"/>
                  <a:gd name="connsiteX1" fmla="*/ 518134 w 518133"/>
                  <a:gd name="connsiteY1" fmla="*/ 0 h 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8133" h="6088">
                    <a:moveTo>
                      <a:pt x="0" y="0"/>
                    </a:moveTo>
                    <a:lnTo>
                      <a:pt x="518134" y="0"/>
                    </a:lnTo>
                  </a:path>
                </a:pathLst>
              </a:custGeom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66A4A6A-7595-4BF0-B93F-2A62CABB6BB6}"/>
                  </a:ext>
                </a:extLst>
              </p:cNvPr>
              <p:cNvSpPr/>
              <p:nvPr/>
            </p:nvSpPr>
            <p:spPr>
              <a:xfrm>
                <a:off x="4761631" y="2859591"/>
                <a:ext cx="1139164" cy="454813"/>
              </a:xfrm>
              <a:custGeom>
                <a:avLst/>
                <a:gdLst>
                  <a:gd name="connsiteX0" fmla="*/ 1139164 w 1139164"/>
                  <a:gd name="connsiteY0" fmla="*/ 454813 h 454813"/>
                  <a:gd name="connsiteX1" fmla="*/ 527267 w 1139164"/>
                  <a:gd name="connsiteY1" fmla="*/ 454813 h 454813"/>
                  <a:gd name="connsiteX2" fmla="*/ 527267 w 1139164"/>
                  <a:gd name="connsiteY2" fmla="*/ 0 h 454813"/>
                  <a:gd name="connsiteX3" fmla="*/ 0 w 1139164"/>
                  <a:gd name="connsiteY3" fmla="*/ 0 h 45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9164" h="454813">
                    <a:moveTo>
                      <a:pt x="1139164" y="454813"/>
                    </a:moveTo>
                    <a:lnTo>
                      <a:pt x="527267" y="454813"/>
                    </a:lnTo>
                    <a:lnTo>
                      <a:pt x="527267" y="0"/>
                    </a:lnTo>
                    <a:lnTo>
                      <a:pt x="0" y="0"/>
                    </a:lnTo>
                  </a:path>
                </a:pathLst>
              </a:custGeom>
              <a:noFill/>
              <a:ln w="108774" cap="rnd">
                <a:solidFill>
                  <a:srgbClr val="09337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C78DC-BD53-4AB8-B734-D7DF5462A9FA}"/>
              </a:ext>
            </a:extLst>
          </p:cNvPr>
          <p:cNvSpPr/>
          <p:nvPr/>
        </p:nvSpPr>
        <p:spPr>
          <a:xfrm>
            <a:off x="4096193" y="1501721"/>
            <a:ext cx="314203" cy="314203"/>
          </a:xfrm>
          <a:custGeom>
            <a:avLst/>
            <a:gdLst>
              <a:gd name="connsiteX0" fmla="*/ 514227 w 514226"/>
              <a:gd name="connsiteY0" fmla="*/ 257113 h 514226"/>
              <a:gd name="connsiteX1" fmla="*/ 257113 w 514226"/>
              <a:gd name="connsiteY1" fmla="*/ 514227 h 514226"/>
              <a:gd name="connsiteX2" fmla="*/ 0 w 514226"/>
              <a:gd name="connsiteY2" fmla="*/ 257113 h 514226"/>
              <a:gd name="connsiteX3" fmla="*/ 257113 w 514226"/>
              <a:gd name="connsiteY3" fmla="*/ 0 h 514226"/>
              <a:gd name="connsiteX4" fmla="*/ 514227 w 514226"/>
              <a:gd name="connsiteY4" fmla="*/ 257113 h 51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226" h="514226">
                <a:moveTo>
                  <a:pt x="514227" y="257113"/>
                </a:moveTo>
                <a:cubicBezTo>
                  <a:pt x="514227" y="399113"/>
                  <a:pt x="399113" y="514227"/>
                  <a:pt x="257113" y="514227"/>
                </a:cubicBezTo>
                <a:cubicBezTo>
                  <a:pt x="115114" y="514227"/>
                  <a:pt x="0" y="399113"/>
                  <a:pt x="0" y="257113"/>
                </a:cubicBezTo>
                <a:cubicBezTo>
                  <a:pt x="0" y="115114"/>
                  <a:pt x="115114" y="0"/>
                  <a:pt x="257113" y="0"/>
                </a:cubicBezTo>
                <a:cubicBezTo>
                  <a:pt x="399113" y="0"/>
                  <a:pt x="514227" y="115114"/>
                  <a:pt x="514227" y="257113"/>
                </a:cubicBezTo>
                <a:close/>
              </a:path>
            </a:pathLst>
          </a:custGeom>
          <a:solidFill>
            <a:srgbClr val="093371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07F83B-F74F-4C0B-9F94-5F5760A2D9D0}"/>
              </a:ext>
            </a:extLst>
          </p:cNvPr>
          <p:cNvSpPr/>
          <p:nvPr/>
        </p:nvSpPr>
        <p:spPr>
          <a:xfrm>
            <a:off x="4120355" y="1080366"/>
            <a:ext cx="265878" cy="265878"/>
          </a:xfrm>
          <a:custGeom>
            <a:avLst/>
            <a:gdLst>
              <a:gd name="connsiteX0" fmla="*/ 396956 w 435137"/>
              <a:gd name="connsiteY0" fmla="*/ 0 h 435137"/>
              <a:gd name="connsiteX1" fmla="*/ 435138 w 435137"/>
              <a:gd name="connsiteY1" fmla="*/ 0 h 435137"/>
              <a:gd name="connsiteX2" fmla="*/ 435138 w 435137"/>
              <a:gd name="connsiteY2" fmla="*/ 435138 h 435137"/>
              <a:gd name="connsiteX3" fmla="*/ 396956 w 435137"/>
              <a:gd name="connsiteY3" fmla="*/ 435138 h 435137"/>
              <a:gd name="connsiteX4" fmla="*/ 38182 w 435137"/>
              <a:gd name="connsiteY4" fmla="*/ 435138 h 435137"/>
              <a:gd name="connsiteX5" fmla="*/ 0 w 435137"/>
              <a:gd name="connsiteY5" fmla="*/ 435138 h 435137"/>
              <a:gd name="connsiteX6" fmla="*/ 0 w 435137"/>
              <a:gd name="connsiteY6" fmla="*/ 0 h 435137"/>
              <a:gd name="connsiteX7" fmla="*/ 38182 w 435137"/>
              <a:gd name="connsiteY7" fmla="*/ 0 h 43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37" h="435137">
                <a:moveTo>
                  <a:pt x="396956" y="0"/>
                </a:moveTo>
                <a:cubicBezTo>
                  <a:pt x="418043" y="0"/>
                  <a:pt x="435138" y="0"/>
                  <a:pt x="435138" y="0"/>
                </a:cubicBezTo>
                <a:lnTo>
                  <a:pt x="435138" y="435138"/>
                </a:lnTo>
                <a:cubicBezTo>
                  <a:pt x="435138" y="435138"/>
                  <a:pt x="418043" y="435138"/>
                  <a:pt x="396956" y="435138"/>
                </a:cubicBezTo>
                <a:lnTo>
                  <a:pt x="38182" y="435138"/>
                </a:lnTo>
                <a:cubicBezTo>
                  <a:pt x="17095" y="435138"/>
                  <a:pt x="0" y="435138"/>
                  <a:pt x="0" y="435138"/>
                </a:cubicBezTo>
                <a:lnTo>
                  <a:pt x="0" y="0"/>
                </a:lnTo>
                <a:cubicBezTo>
                  <a:pt x="0" y="0"/>
                  <a:pt x="17095" y="0"/>
                  <a:pt x="38182" y="0"/>
                </a:cubicBezTo>
                <a:close/>
              </a:path>
            </a:pathLst>
          </a:custGeom>
          <a:solidFill>
            <a:srgbClr val="FF8F02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507CB58-1A71-4F58-9C91-A8F6597A00EB}"/>
              </a:ext>
            </a:extLst>
          </p:cNvPr>
          <p:cNvSpPr/>
          <p:nvPr/>
        </p:nvSpPr>
        <p:spPr>
          <a:xfrm>
            <a:off x="4099936" y="1971402"/>
            <a:ext cx="306717" cy="286166"/>
          </a:xfrm>
          <a:custGeom>
            <a:avLst/>
            <a:gdLst>
              <a:gd name="connsiteX0" fmla="*/ 31289 w 501974"/>
              <a:gd name="connsiteY0" fmla="*/ 468143 h 468340"/>
              <a:gd name="connsiteX1" fmla="*/ 470337 w 501974"/>
              <a:gd name="connsiteY1" fmla="*/ 468143 h 468340"/>
              <a:gd name="connsiteX2" fmla="*/ 501786 w 501974"/>
              <a:gd name="connsiteY2" fmla="*/ 436676 h 468340"/>
              <a:gd name="connsiteX3" fmla="*/ 498004 w 501974"/>
              <a:gd name="connsiteY3" fmla="*/ 421726 h 468340"/>
              <a:gd name="connsiteX4" fmla="*/ 278450 w 501974"/>
              <a:gd name="connsiteY4" fmla="*/ 16299 h 468340"/>
              <a:gd name="connsiteX5" fmla="*/ 235860 w 501974"/>
              <a:gd name="connsiteY5" fmla="*/ 3585 h 468340"/>
              <a:gd name="connsiteX6" fmla="*/ 223147 w 501974"/>
              <a:gd name="connsiteY6" fmla="*/ 16299 h 468340"/>
              <a:gd name="connsiteX7" fmla="*/ 3623 w 501974"/>
              <a:gd name="connsiteY7" fmla="*/ 421726 h 468340"/>
              <a:gd name="connsiteX8" fmla="*/ 16259 w 501974"/>
              <a:gd name="connsiteY8" fmla="*/ 464340 h 468340"/>
              <a:gd name="connsiteX9" fmla="*/ 31289 w 501974"/>
              <a:gd name="connsiteY9" fmla="*/ 468143 h 468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974" h="468340">
                <a:moveTo>
                  <a:pt x="31289" y="468143"/>
                </a:moveTo>
                <a:lnTo>
                  <a:pt x="470337" y="468143"/>
                </a:lnTo>
                <a:cubicBezTo>
                  <a:pt x="487710" y="468140"/>
                  <a:pt x="501792" y="454052"/>
                  <a:pt x="501786" y="436676"/>
                </a:cubicBezTo>
                <a:cubicBezTo>
                  <a:pt x="501786" y="431457"/>
                  <a:pt x="500486" y="426318"/>
                  <a:pt x="498004" y="421726"/>
                </a:cubicBezTo>
                <a:lnTo>
                  <a:pt x="278450" y="16299"/>
                </a:lnTo>
                <a:cubicBezTo>
                  <a:pt x="270201" y="1026"/>
                  <a:pt x="251133" y="-4664"/>
                  <a:pt x="235860" y="3585"/>
                </a:cubicBezTo>
                <a:cubicBezTo>
                  <a:pt x="230475" y="6494"/>
                  <a:pt x="226056" y="10914"/>
                  <a:pt x="223147" y="16299"/>
                </a:cubicBezTo>
                <a:lnTo>
                  <a:pt x="3623" y="421726"/>
                </a:lnTo>
                <a:cubicBezTo>
                  <a:pt x="-4656" y="436981"/>
                  <a:pt x="1002" y="456061"/>
                  <a:pt x="16259" y="464340"/>
                </a:cubicBezTo>
                <a:cubicBezTo>
                  <a:pt x="20871" y="466843"/>
                  <a:pt x="26040" y="468149"/>
                  <a:pt x="31289" y="468143"/>
                </a:cubicBezTo>
                <a:close/>
              </a:path>
            </a:pathLst>
          </a:custGeom>
          <a:solidFill>
            <a:srgbClr val="2196F3"/>
          </a:solidFill>
          <a:ln w="29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1" name="Graphic 30" descr="Arrow: Counter-clockwise curve with solid fill">
            <a:extLst>
              <a:ext uri="{FF2B5EF4-FFF2-40B4-BE49-F238E27FC236}">
                <a16:creationId xmlns:a16="http://schemas.microsoft.com/office/drawing/2014/main" id="{5C58FC9D-5B1D-4944-AB7A-26AC1CF22C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043737" flipH="1">
            <a:off x="3687718" y="2628528"/>
            <a:ext cx="914401" cy="914400"/>
          </a:xfrm>
          <a:prstGeom prst="rect">
            <a:avLst/>
          </a:prstGeom>
        </p:spPr>
      </p:pic>
      <p:pic>
        <p:nvPicPr>
          <p:cNvPr id="33" name="Graphic 32" descr="Arrow: Counter-clockwise curve with solid fill">
            <a:extLst>
              <a:ext uri="{FF2B5EF4-FFF2-40B4-BE49-F238E27FC236}">
                <a16:creationId xmlns:a16="http://schemas.microsoft.com/office/drawing/2014/main" id="{73965E42-A5B9-4FE9-91CC-D7DFA3880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048913">
            <a:off x="7268234" y="2628528"/>
            <a:ext cx="914400" cy="914400"/>
          </a:xfrm>
          <a:prstGeom prst="rect">
            <a:avLst/>
          </a:prstGeom>
        </p:spPr>
      </p:pic>
      <p:pic>
        <p:nvPicPr>
          <p:cNvPr id="34" name="Graphic 33" descr="Arrow: Straight with solid fill">
            <a:extLst>
              <a:ext uri="{FF2B5EF4-FFF2-40B4-BE49-F238E27FC236}">
                <a16:creationId xmlns:a16="http://schemas.microsoft.com/office/drawing/2014/main" id="{71522CEC-9DD8-4FF0-A9AC-5B9540694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5060281">
            <a:off x="6074729" y="2844039"/>
            <a:ext cx="91440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51ADA4D-8C1F-4F1B-B997-052FB4D432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89420" y="3158969"/>
            <a:ext cx="1227655" cy="1227655"/>
          </a:xfrm>
          <a:prstGeom prst="rect">
            <a:avLst/>
          </a:prstGeom>
        </p:spPr>
      </p:pic>
      <p:pic>
        <p:nvPicPr>
          <p:cNvPr id="36" name="Graphic 35" descr="Arrow: Straight with solid fill">
            <a:extLst>
              <a:ext uri="{FF2B5EF4-FFF2-40B4-BE49-F238E27FC236}">
                <a16:creationId xmlns:a16="http://schemas.microsoft.com/office/drawing/2014/main" id="{56EEDD4B-BD20-42F8-884B-91CC4B873F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194537">
            <a:off x="4881224" y="283614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604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821">
        <p159:morph option="byObject"/>
      </p:transition>
    </mc:Choice>
    <mc:Fallback xmlns="">
      <p:transition spd="slow" advTm="8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7D0CC22-098C-4BCD-9B90-B599EBAEF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046" y="0"/>
            <a:ext cx="10669908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EB10E1-25E9-46DF-B876-4CB84FA97C00}"/>
              </a:ext>
            </a:extLst>
          </p:cNvPr>
          <p:cNvSpPr/>
          <p:nvPr/>
        </p:nvSpPr>
        <p:spPr>
          <a:xfrm>
            <a:off x="2133600" y="1295400"/>
            <a:ext cx="7962900" cy="3904397"/>
          </a:xfrm>
          <a:prstGeom prst="roundRect">
            <a:avLst>
              <a:gd name="adj" fmla="val 5481"/>
            </a:avLst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tIns="91440" rIns="731520" bIns="91440"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How can DHIS2 help make sense of data and contribute to informed decision making?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4275322"/>
      </p:ext>
    </p:extLst>
  </p:cSld>
  <p:clrMapOvr>
    <a:masterClrMapping/>
  </p:clrMapOvr>
  <p:transition spd="slow" advTm="7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01D722-CC31-4C32-A466-EDB595563859}"/>
              </a:ext>
            </a:extLst>
          </p:cNvPr>
          <p:cNvGrpSpPr/>
          <p:nvPr/>
        </p:nvGrpSpPr>
        <p:grpSpPr>
          <a:xfrm>
            <a:off x="4288743" y="1350637"/>
            <a:ext cx="1681416" cy="1233164"/>
            <a:chOff x="5472174" y="4117322"/>
            <a:chExt cx="1681416" cy="123316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DE531BE-5066-44EE-B23C-1D67A3EBD1E1}"/>
                </a:ext>
              </a:extLst>
            </p:cNvPr>
            <p:cNvSpPr/>
            <p:nvPr/>
          </p:nvSpPr>
          <p:spPr>
            <a:xfrm>
              <a:off x="5918896" y="5038083"/>
              <a:ext cx="312403" cy="312403"/>
            </a:xfrm>
            <a:custGeom>
              <a:avLst/>
              <a:gdLst>
                <a:gd name="connsiteX0" fmla="*/ 312403 w 312403"/>
                <a:gd name="connsiteY0" fmla="*/ 156202 h 312403"/>
                <a:gd name="connsiteX1" fmla="*/ 156202 w 312403"/>
                <a:gd name="connsiteY1" fmla="*/ 312403 h 312403"/>
                <a:gd name="connsiteX2" fmla="*/ 0 w 312403"/>
                <a:gd name="connsiteY2" fmla="*/ 156202 h 312403"/>
                <a:gd name="connsiteX3" fmla="*/ 156202 w 312403"/>
                <a:gd name="connsiteY3" fmla="*/ 0 h 312403"/>
                <a:gd name="connsiteX4" fmla="*/ 312403 w 312403"/>
                <a:gd name="connsiteY4" fmla="*/ 156202 h 31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03" h="312403">
                  <a:moveTo>
                    <a:pt x="312403" y="156202"/>
                  </a:moveTo>
                  <a:cubicBezTo>
                    <a:pt x="312403" y="242469"/>
                    <a:pt x="242469" y="312403"/>
                    <a:pt x="156202" y="312403"/>
                  </a:cubicBezTo>
                  <a:cubicBezTo>
                    <a:pt x="69934" y="312403"/>
                    <a:pt x="0" y="242469"/>
                    <a:pt x="0" y="156202"/>
                  </a:cubicBezTo>
                  <a:cubicBezTo>
                    <a:pt x="0" y="69934"/>
                    <a:pt x="69934" y="0"/>
                    <a:pt x="156202" y="0"/>
                  </a:cubicBezTo>
                  <a:cubicBezTo>
                    <a:pt x="242469" y="0"/>
                    <a:pt x="312403" y="69934"/>
                    <a:pt x="312403" y="156202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EF9BE8D-1F3F-4289-B06F-CCE3B2516966}"/>
                </a:ext>
              </a:extLst>
            </p:cNvPr>
            <p:cNvSpPr/>
            <p:nvPr/>
          </p:nvSpPr>
          <p:spPr>
            <a:xfrm>
              <a:off x="5472983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C1181FF-CB2E-44EA-B7CD-E1AAFB195067}"/>
                </a:ext>
              </a:extLst>
            </p:cNvPr>
            <p:cNvSpPr/>
            <p:nvPr/>
          </p:nvSpPr>
          <p:spPr>
            <a:xfrm>
              <a:off x="6406811" y="5052067"/>
              <a:ext cx="304959" cy="284526"/>
            </a:xfrm>
            <a:custGeom>
              <a:avLst/>
              <a:gdLst>
                <a:gd name="connsiteX0" fmla="*/ 19038 w 304959"/>
                <a:gd name="connsiteY0" fmla="*/ 284330 h 284526"/>
                <a:gd name="connsiteX1" fmla="*/ 285786 w 304959"/>
                <a:gd name="connsiteY1" fmla="*/ 284330 h 284526"/>
                <a:gd name="connsiteX2" fmla="*/ 304887 w 304959"/>
                <a:gd name="connsiteY2" fmla="*/ 265243 h 284526"/>
                <a:gd name="connsiteX3" fmla="*/ 302576 w 304959"/>
                <a:gd name="connsiteY3" fmla="*/ 256130 h 284526"/>
                <a:gd name="connsiteX4" fmla="*/ 169211 w 304959"/>
                <a:gd name="connsiteY4" fmla="*/ 9825 h 284526"/>
                <a:gd name="connsiteX5" fmla="*/ 143337 w 304959"/>
                <a:gd name="connsiteY5" fmla="*/ 2101 h 284526"/>
                <a:gd name="connsiteX6" fmla="*/ 135613 w 304959"/>
                <a:gd name="connsiteY6" fmla="*/ 9825 h 284526"/>
                <a:gd name="connsiteX7" fmla="*/ 2230 w 304959"/>
                <a:gd name="connsiteY7" fmla="*/ 256130 h 284526"/>
                <a:gd name="connsiteX8" fmla="*/ 9953 w 304959"/>
                <a:gd name="connsiteY8" fmla="*/ 282030 h 284526"/>
                <a:gd name="connsiteX9" fmla="*/ 19038 w 304959"/>
                <a:gd name="connsiteY9" fmla="*/ 284330 h 28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959" h="284526">
                  <a:moveTo>
                    <a:pt x="19038" y="284330"/>
                  </a:moveTo>
                  <a:lnTo>
                    <a:pt x="285786" y="284330"/>
                  </a:lnTo>
                  <a:cubicBezTo>
                    <a:pt x="296331" y="284333"/>
                    <a:pt x="304883" y="275789"/>
                    <a:pt x="304887" y="265243"/>
                  </a:cubicBezTo>
                  <a:cubicBezTo>
                    <a:pt x="304888" y="262062"/>
                    <a:pt x="304095" y="258929"/>
                    <a:pt x="302576" y="256130"/>
                  </a:cubicBezTo>
                  <a:lnTo>
                    <a:pt x="169211" y="9825"/>
                  </a:lnTo>
                  <a:cubicBezTo>
                    <a:pt x="164199" y="546"/>
                    <a:pt x="152615" y="-2910"/>
                    <a:pt x="143337" y="2101"/>
                  </a:cubicBezTo>
                  <a:cubicBezTo>
                    <a:pt x="140065" y="3868"/>
                    <a:pt x="137380" y="6553"/>
                    <a:pt x="135613" y="9825"/>
                  </a:cubicBezTo>
                  <a:lnTo>
                    <a:pt x="2230" y="256130"/>
                  </a:lnTo>
                  <a:cubicBezTo>
                    <a:pt x="-2789" y="265416"/>
                    <a:pt x="670" y="277011"/>
                    <a:pt x="9953" y="282030"/>
                  </a:cubicBezTo>
                  <a:cubicBezTo>
                    <a:pt x="12745" y="283540"/>
                    <a:pt x="15867" y="284330"/>
                    <a:pt x="19038" y="28433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F4E999-A1B2-4209-A188-0C8E6FB4C491}"/>
                </a:ext>
              </a:extLst>
            </p:cNvPr>
            <p:cNvSpPr/>
            <p:nvPr/>
          </p:nvSpPr>
          <p:spPr>
            <a:xfrm>
              <a:off x="5472174" y="4497028"/>
              <a:ext cx="264534" cy="435492"/>
            </a:xfrm>
            <a:custGeom>
              <a:avLst/>
              <a:gdLst>
                <a:gd name="connsiteX0" fmla="*/ 240511 w 264534"/>
                <a:gd name="connsiteY0" fmla="*/ 0 h 435492"/>
                <a:gd name="connsiteX1" fmla="*/ 264535 w 264534"/>
                <a:gd name="connsiteY1" fmla="*/ 0 h 435492"/>
                <a:gd name="connsiteX2" fmla="*/ 264535 w 264534"/>
                <a:gd name="connsiteY2" fmla="*/ 435493 h 435492"/>
                <a:gd name="connsiteX3" fmla="*/ 240511 w 264534"/>
                <a:gd name="connsiteY3" fmla="*/ 435493 h 435492"/>
                <a:gd name="connsiteX4" fmla="*/ 24024 w 264534"/>
                <a:gd name="connsiteY4" fmla="*/ 435493 h 435492"/>
                <a:gd name="connsiteX5" fmla="*/ 0 w 264534"/>
                <a:gd name="connsiteY5" fmla="*/ 435493 h 435492"/>
                <a:gd name="connsiteX6" fmla="*/ 0 w 264534"/>
                <a:gd name="connsiteY6" fmla="*/ 0 h 435492"/>
                <a:gd name="connsiteX7" fmla="*/ 24024 w 264534"/>
                <a:gd name="connsiteY7" fmla="*/ 0 h 4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35492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35493"/>
                  </a:lnTo>
                  <a:cubicBezTo>
                    <a:pt x="264535" y="435493"/>
                    <a:pt x="253779" y="435493"/>
                    <a:pt x="240511" y="435493"/>
                  </a:cubicBezTo>
                  <a:lnTo>
                    <a:pt x="24024" y="435493"/>
                  </a:lnTo>
                  <a:cubicBezTo>
                    <a:pt x="10756" y="435493"/>
                    <a:pt x="0" y="435493"/>
                    <a:pt x="0" y="43549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256BF1F-E0F4-496F-9BB4-F3D3D4FA996B}"/>
                </a:ext>
              </a:extLst>
            </p:cNvPr>
            <p:cNvSpPr/>
            <p:nvPr/>
          </p:nvSpPr>
          <p:spPr>
            <a:xfrm>
              <a:off x="5472174" y="4817349"/>
              <a:ext cx="264534" cy="115171"/>
            </a:xfrm>
            <a:custGeom>
              <a:avLst/>
              <a:gdLst>
                <a:gd name="connsiteX0" fmla="*/ 240511 w 264534"/>
                <a:gd name="connsiteY0" fmla="*/ 0 h 115171"/>
                <a:gd name="connsiteX1" fmla="*/ 264535 w 264534"/>
                <a:gd name="connsiteY1" fmla="*/ 0 h 115171"/>
                <a:gd name="connsiteX2" fmla="*/ 264535 w 264534"/>
                <a:gd name="connsiteY2" fmla="*/ 115172 h 115171"/>
                <a:gd name="connsiteX3" fmla="*/ 240511 w 264534"/>
                <a:gd name="connsiteY3" fmla="*/ 115172 h 115171"/>
                <a:gd name="connsiteX4" fmla="*/ 24024 w 264534"/>
                <a:gd name="connsiteY4" fmla="*/ 115172 h 115171"/>
                <a:gd name="connsiteX5" fmla="*/ 0 w 264534"/>
                <a:gd name="connsiteY5" fmla="*/ 115172 h 115171"/>
                <a:gd name="connsiteX6" fmla="*/ 0 w 264534"/>
                <a:gd name="connsiteY6" fmla="*/ 0 h 115171"/>
                <a:gd name="connsiteX7" fmla="*/ 24024 w 264534"/>
                <a:gd name="connsiteY7" fmla="*/ 0 h 11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115171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115172"/>
                  </a:lnTo>
                  <a:cubicBezTo>
                    <a:pt x="264535" y="115172"/>
                    <a:pt x="253779" y="115172"/>
                    <a:pt x="240511" y="115172"/>
                  </a:cubicBezTo>
                  <a:lnTo>
                    <a:pt x="24024" y="115172"/>
                  </a:lnTo>
                  <a:cubicBezTo>
                    <a:pt x="10756" y="115172"/>
                    <a:pt x="0" y="115172"/>
                    <a:pt x="0" y="115172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DAADB6-D8B7-4C71-8BA3-8AA8F13A6324}"/>
                </a:ext>
              </a:extLst>
            </p:cNvPr>
            <p:cNvSpPr/>
            <p:nvPr/>
          </p:nvSpPr>
          <p:spPr>
            <a:xfrm>
              <a:off x="6889235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4DD04F-1941-4143-9F39-8AABA5598D48}"/>
                </a:ext>
              </a:extLst>
            </p:cNvPr>
            <p:cNvSpPr/>
            <p:nvPr/>
          </p:nvSpPr>
          <p:spPr>
            <a:xfrm>
              <a:off x="6888426" y="4117322"/>
              <a:ext cx="264534" cy="815199"/>
            </a:xfrm>
            <a:custGeom>
              <a:avLst/>
              <a:gdLst>
                <a:gd name="connsiteX0" fmla="*/ 240511 w 264534"/>
                <a:gd name="connsiteY0" fmla="*/ 0 h 815199"/>
                <a:gd name="connsiteX1" fmla="*/ 264535 w 264534"/>
                <a:gd name="connsiteY1" fmla="*/ 0 h 815199"/>
                <a:gd name="connsiteX2" fmla="*/ 264535 w 264534"/>
                <a:gd name="connsiteY2" fmla="*/ 815200 h 815199"/>
                <a:gd name="connsiteX3" fmla="*/ 240511 w 264534"/>
                <a:gd name="connsiteY3" fmla="*/ 815200 h 815199"/>
                <a:gd name="connsiteX4" fmla="*/ 24024 w 264534"/>
                <a:gd name="connsiteY4" fmla="*/ 815200 h 815199"/>
                <a:gd name="connsiteX5" fmla="*/ 0 w 264534"/>
                <a:gd name="connsiteY5" fmla="*/ 815200 h 815199"/>
                <a:gd name="connsiteX6" fmla="*/ 0 w 264534"/>
                <a:gd name="connsiteY6" fmla="*/ 0 h 815199"/>
                <a:gd name="connsiteX7" fmla="*/ 24024 w 264534"/>
                <a:gd name="connsiteY7" fmla="*/ 0 h 8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81519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815200"/>
                  </a:lnTo>
                  <a:cubicBezTo>
                    <a:pt x="264535" y="815200"/>
                    <a:pt x="253779" y="815200"/>
                    <a:pt x="240511" y="815200"/>
                  </a:cubicBezTo>
                  <a:lnTo>
                    <a:pt x="24024" y="815200"/>
                  </a:lnTo>
                  <a:cubicBezTo>
                    <a:pt x="10756" y="815200"/>
                    <a:pt x="0" y="815200"/>
                    <a:pt x="0" y="81520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748BB1-E782-4E32-87A9-8249ACE8C222}"/>
                </a:ext>
              </a:extLst>
            </p:cNvPr>
            <p:cNvSpPr/>
            <p:nvPr/>
          </p:nvSpPr>
          <p:spPr>
            <a:xfrm>
              <a:off x="5952655" y="4621198"/>
              <a:ext cx="264534" cy="311323"/>
            </a:xfrm>
            <a:custGeom>
              <a:avLst/>
              <a:gdLst>
                <a:gd name="connsiteX0" fmla="*/ 240511 w 264534"/>
                <a:gd name="connsiteY0" fmla="*/ 0 h 311323"/>
                <a:gd name="connsiteX1" fmla="*/ 264535 w 264534"/>
                <a:gd name="connsiteY1" fmla="*/ 0 h 311323"/>
                <a:gd name="connsiteX2" fmla="*/ 264535 w 264534"/>
                <a:gd name="connsiteY2" fmla="*/ 311323 h 311323"/>
                <a:gd name="connsiteX3" fmla="*/ 240511 w 264534"/>
                <a:gd name="connsiteY3" fmla="*/ 311323 h 311323"/>
                <a:gd name="connsiteX4" fmla="*/ 24024 w 264534"/>
                <a:gd name="connsiteY4" fmla="*/ 311323 h 311323"/>
                <a:gd name="connsiteX5" fmla="*/ 0 w 264534"/>
                <a:gd name="connsiteY5" fmla="*/ 311323 h 311323"/>
                <a:gd name="connsiteX6" fmla="*/ 0 w 264534"/>
                <a:gd name="connsiteY6" fmla="*/ 0 h 311323"/>
                <a:gd name="connsiteX7" fmla="*/ 24024 w 264534"/>
                <a:gd name="connsiteY7" fmla="*/ 0 h 31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31132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311323"/>
                  </a:lnTo>
                  <a:cubicBezTo>
                    <a:pt x="264535" y="311323"/>
                    <a:pt x="253779" y="311323"/>
                    <a:pt x="240511" y="311323"/>
                  </a:cubicBezTo>
                  <a:lnTo>
                    <a:pt x="24024" y="311323"/>
                  </a:lnTo>
                  <a:cubicBezTo>
                    <a:pt x="10756" y="311323"/>
                    <a:pt x="0" y="311323"/>
                    <a:pt x="0" y="31132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A6BAF2-44A4-419B-8C96-C98416998917}"/>
                </a:ext>
              </a:extLst>
            </p:cNvPr>
            <p:cNvSpPr/>
            <p:nvPr/>
          </p:nvSpPr>
          <p:spPr>
            <a:xfrm>
              <a:off x="5952655" y="4702178"/>
              <a:ext cx="264534" cy="230343"/>
            </a:xfrm>
            <a:custGeom>
              <a:avLst/>
              <a:gdLst>
                <a:gd name="connsiteX0" fmla="*/ 240511 w 264534"/>
                <a:gd name="connsiteY0" fmla="*/ 0 h 230343"/>
                <a:gd name="connsiteX1" fmla="*/ 264535 w 264534"/>
                <a:gd name="connsiteY1" fmla="*/ 0 h 230343"/>
                <a:gd name="connsiteX2" fmla="*/ 264535 w 264534"/>
                <a:gd name="connsiteY2" fmla="*/ 230343 h 230343"/>
                <a:gd name="connsiteX3" fmla="*/ 240511 w 264534"/>
                <a:gd name="connsiteY3" fmla="*/ 230343 h 230343"/>
                <a:gd name="connsiteX4" fmla="*/ 24024 w 264534"/>
                <a:gd name="connsiteY4" fmla="*/ 230343 h 230343"/>
                <a:gd name="connsiteX5" fmla="*/ 0 w 264534"/>
                <a:gd name="connsiteY5" fmla="*/ 230343 h 230343"/>
                <a:gd name="connsiteX6" fmla="*/ 0 w 264534"/>
                <a:gd name="connsiteY6" fmla="*/ 0 h 230343"/>
                <a:gd name="connsiteX7" fmla="*/ 24024 w 264534"/>
                <a:gd name="connsiteY7" fmla="*/ 0 h 23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23034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230343"/>
                  </a:lnTo>
                  <a:cubicBezTo>
                    <a:pt x="264535" y="230343"/>
                    <a:pt x="253779" y="230343"/>
                    <a:pt x="240511" y="230343"/>
                  </a:cubicBezTo>
                  <a:lnTo>
                    <a:pt x="24024" y="230343"/>
                  </a:lnTo>
                  <a:cubicBezTo>
                    <a:pt x="10756" y="230343"/>
                    <a:pt x="0" y="230343"/>
                    <a:pt x="0" y="23034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0C2EBF3-B310-4087-96C3-E48BFB0E77ED}"/>
                </a:ext>
              </a:extLst>
            </p:cNvPr>
            <p:cNvSpPr/>
            <p:nvPr/>
          </p:nvSpPr>
          <p:spPr>
            <a:xfrm>
              <a:off x="6420540" y="4318872"/>
              <a:ext cx="264534" cy="613649"/>
            </a:xfrm>
            <a:custGeom>
              <a:avLst/>
              <a:gdLst>
                <a:gd name="connsiteX0" fmla="*/ 240511 w 264534"/>
                <a:gd name="connsiteY0" fmla="*/ 0 h 613649"/>
                <a:gd name="connsiteX1" fmla="*/ 264535 w 264534"/>
                <a:gd name="connsiteY1" fmla="*/ 0 h 613649"/>
                <a:gd name="connsiteX2" fmla="*/ 264535 w 264534"/>
                <a:gd name="connsiteY2" fmla="*/ 613649 h 613649"/>
                <a:gd name="connsiteX3" fmla="*/ 240511 w 264534"/>
                <a:gd name="connsiteY3" fmla="*/ 613649 h 613649"/>
                <a:gd name="connsiteX4" fmla="*/ 24024 w 264534"/>
                <a:gd name="connsiteY4" fmla="*/ 613649 h 613649"/>
                <a:gd name="connsiteX5" fmla="*/ 0 w 264534"/>
                <a:gd name="connsiteY5" fmla="*/ 613649 h 613649"/>
                <a:gd name="connsiteX6" fmla="*/ 0 w 264534"/>
                <a:gd name="connsiteY6" fmla="*/ 0 h 613649"/>
                <a:gd name="connsiteX7" fmla="*/ 24024 w 264534"/>
                <a:gd name="connsiteY7" fmla="*/ 0 h 6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1364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13649"/>
                  </a:lnTo>
                  <a:cubicBezTo>
                    <a:pt x="264535" y="613649"/>
                    <a:pt x="253779" y="613649"/>
                    <a:pt x="240511" y="613649"/>
                  </a:cubicBezTo>
                  <a:lnTo>
                    <a:pt x="24024" y="613649"/>
                  </a:lnTo>
                  <a:cubicBezTo>
                    <a:pt x="10756" y="613649"/>
                    <a:pt x="0" y="613649"/>
                    <a:pt x="0" y="613649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B38E3F-D9EE-4341-A94B-65BFF782E278}"/>
                </a:ext>
              </a:extLst>
            </p:cNvPr>
            <p:cNvSpPr/>
            <p:nvPr/>
          </p:nvSpPr>
          <p:spPr>
            <a:xfrm>
              <a:off x="6420540" y="4488030"/>
              <a:ext cx="264534" cy="444490"/>
            </a:xfrm>
            <a:custGeom>
              <a:avLst/>
              <a:gdLst>
                <a:gd name="connsiteX0" fmla="*/ 240511 w 264534"/>
                <a:gd name="connsiteY0" fmla="*/ 0 h 444490"/>
                <a:gd name="connsiteX1" fmla="*/ 264535 w 264534"/>
                <a:gd name="connsiteY1" fmla="*/ 0 h 444490"/>
                <a:gd name="connsiteX2" fmla="*/ 264535 w 264534"/>
                <a:gd name="connsiteY2" fmla="*/ 444491 h 444490"/>
                <a:gd name="connsiteX3" fmla="*/ 240511 w 264534"/>
                <a:gd name="connsiteY3" fmla="*/ 444491 h 444490"/>
                <a:gd name="connsiteX4" fmla="*/ 24024 w 264534"/>
                <a:gd name="connsiteY4" fmla="*/ 444491 h 444490"/>
                <a:gd name="connsiteX5" fmla="*/ 0 w 264534"/>
                <a:gd name="connsiteY5" fmla="*/ 444491 h 444490"/>
                <a:gd name="connsiteX6" fmla="*/ 0 w 264534"/>
                <a:gd name="connsiteY6" fmla="*/ 0 h 444490"/>
                <a:gd name="connsiteX7" fmla="*/ 24024 w 264534"/>
                <a:gd name="connsiteY7" fmla="*/ 0 h 44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4449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44491"/>
                  </a:lnTo>
                  <a:cubicBezTo>
                    <a:pt x="264535" y="444491"/>
                    <a:pt x="253779" y="444491"/>
                    <a:pt x="240511" y="444491"/>
                  </a:cubicBezTo>
                  <a:lnTo>
                    <a:pt x="24024" y="444491"/>
                  </a:lnTo>
                  <a:cubicBezTo>
                    <a:pt x="10756" y="444491"/>
                    <a:pt x="0" y="444491"/>
                    <a:pt x="0" y="444491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9F4328-4D22-4AEC-8A8A-5D59D8D619CF}"/>
                </a:ext>
              </a:extLst>
            </p:cNvPr>
            <p:cNvSpPr/>
            <p:nvPr/>
          </p:nvSpPr>
          <p:spPr>
            <a:xfrm>
              <a:off x="6888426" y="4241491"/>
              <a:ext cx="264534" cy="691030"/>
            </a:xfrm>
            <a:custGeom>
              <a:avLst/>
              <a:gdLst>
                <a:gd name="connsiteX0" fmla="*/ 240511 w 264534"/>
                <a:gd name="connsiteY0" fmla="*/ 0 h 691030"/>
                <a:gd name="connsiteX1" fmla="*/ 264535 w 264534"/>
                <a:gd name="connsiteY1" fmla="*/ 0 h 691030"/>
                <a:gd name="connsiteX2" fmla="*/ 264535 w 264534"/>
                <a:gd name="connsiteY2" fmla="*/ 691030 h 691030"/>
                <a:gd name="connsiteX3" fmla="*/ 240511 w 264534"/>
                <a:gd name="connsiteY3" fmla="*/ 691030 h 691030"/>
                <a:gd name="connsiteX4" fmla="*/ 24024 w 264534"/>
                <a:gd name="connsiteY4" fmla="*/ 691030 h 691030"/>
                <a:gd name="connsiteX5" fmla="*/ 0 w 264534"/>
                <a:gd name="connsiteY5" fmla="*/ 691030 h 691030"/>
                <a:gd name="connsiteX6" fmla="*/ 0 w 264534"/>
                <a:gd name="connsiteY6" fmla="*/ 0 h 691030"/>
                <a:gd name="connsiteX7" fmla="*/ 24024 w 264534"/>
                <a:gd name="connsiteY7" fmla="*/ 0 h 69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9103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91030"/>
                  </a:lnTo>
                  <a:cubicBezTo>
                    <a:pt x="264535" y="691030"/>
                    <a:pt x="253779" y="691030"/>
                    <a:pt x="240511" y="691030"/>
                  </a:cubicBezTo>
                  <a:lnTo>
                    <a:pt x="24024" y="691030"/>
                  </a:lnTo>
                  <a:cubicBezTo>
                    <a:pt x="10756" y="691030"/>
                    <a:pt x="0" y="691030"/>
                    <a:pt x="0" y="69103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5D5E0DC5-721F-40C5-959C-4876940F0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5844" y="1350871"/>
            <a:ext cx="1595512" cy="12326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F3DB5CB-4E32-46F7-BC4F-9012E4565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7546" y="1167468"/>
            <a:ext cx="725775" cy="159950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4692860-B3D7-4236-A157-5556C41E6E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0708" y="1222143"/>
            <a:ext cx="1490152" cy="14901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25C83F-D42B-478C-8EF0-D57D287711E5}"/>
              </a:ext>
            </a:extLst>
          </p:cNvPr>
          <p:cNvSpPr txBox="1"/>
          <p:nvPr/>
        </p:nvSpPr>
        <p:spPr>
          <a:xfrm>
            <a:off x="4651189" y="3816943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Analyze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463C8-0CDA-4E2A-9760-BDA64E4558AA}"/>
              </a:ext>
            </a:extLst>
          </p:cNvPr>
          <p:cNvSpPr txBox="1"/>
          <p:nvPr/>
        </p:nvSpPr>
        <p:spPr>
          <a:xfrm>
            <a:off x="3934480" y="4329597"/>
            <a:ext cx="435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Disseminate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31490-78BF-4814-932C-756F491675FD}"/>
              </a:ext>
            </a:extLst>
          </p:cNvPr>
          <p:cNvSpPr txBox="1"/>
          <p:nvPr/>
        </p:nvSpPr>
        <p:spPr>
          <a:xfrm>
            <a:off x="3934480" y="4844148"/>
            <a:ext cx="4359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User-friendly applications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1BFFA38-6786-469C-96AF-51CADFA679A8}"/>
              </a:ext>
            </a:extLst>
          </p:cNvPr>
          <p:cNvSpPr/>
          <p:nvPr/>
        </p:nvSpPr>
        <p:spPr>
          <a:xfrm rot="5400000">
            <a:off x="5840960" y="-752657"/>
            <a:ext cx="546538" cy="7964545"/>
          </a:xfrm>
          <a:prstGeom prst="rightBrace">
            <a:avLst>
              <a:gd name="adj1" fmla="val 48718"/>
              <a:gd name="adj2" fmla="val 50000"/>
            </a:avLst>
          </a:prstGeom>
          <a:ln w="41275" cap="rnd">
            <a:solidFill>
              <a:schemeClr val="accent2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154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01"/>
    </mc:Choice>
    <mc:Fallback xmlns="">
      <p:transition spd="slow" advTm="18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EF31F2-E132-41DC-BB6E-3C5418B8BD06}"/>
              </a:ext>
            </a:extLst>
          </p:cNvPr>
          <p:cNvGrpSpPr/>
          <p:nvPr/>
        </p:nvGrpSpPr>
        <p:grpSpPr>
          <a:xfrm>
            <a:off x="4244040" y="615409"/>
            <a:ext cx="1027888" cy="753861"/>
            <a:chOff x="5472174" y="4117322"/>
            <a:chExt cx="1681416" cy="123316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2ABB3EF-14F6-4611-B124-81B452C05B39}"/>
                </a:ext>
              </a:extLst>
            </p:cNvPr>
            <p:cNvSpPr/>
            <p:nvPr/>
          </p:nvSpPr>
          <p:spPr>
            <a:xfrm>
              <a:off x="5918896" y="5038083"/>
              <a:ext cx="312403" cy="312403"/>
            </a:xfrm>
            <a:custGeom>
              <a:avLst/>
              <a:gdLst>
                <a:gd name="connsiteX0" fmla="*/ 312403 w 312403"/>
                <a:gd name="connsiteY0" fmla="*/ 156202 h 312403"/>
                <a:gd name="connsiteX1" fmla="*/ 156202 w 312403"/>
                <a:gd name="connsiteY1" fmla="*/ 312403 h 312403"/>
                <a:gd name="connsiteX2" fmla="*/ 0 w 312403"/>
                <a:gd name="connsiteY2" fmla="*/ 156202 h 312403"/>
                <a:gd name="connsiteX3" fmla="*/ 156202 w 312403"/>
                <a:gd name="connsiteY3" fmla="*/ 0 h 312403"/>
                <a:gd name="connsiteX4" fmla="*/ 312403 w 312403"/>
                <a:gd name="connsiteY4" fmla="*/ 156202 h 31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03" h="312403">
                  <a:moveTo>
                    <a:pt x="312403" y="156202"/>
                  </a:moveTo>
                  <a:cubicBezTo>
                    <a:pt x="312403" y="242469"/>
                    <a:pt x="242469" y="312403"/>
                    <a:pt x="156202" y="312403"/>
                  </a:cubicBezTo>
                  <a:cubicBezTo>
                    <a:pt x="69934" y="312403"/>
                    <a:pt x="0" y="242469"/>
                    <a:pt x="0" y="156202"/>
                  </a:cubicBezTo>
                  <a:cubicBezTo>
                    <a:pt x="0" y="69934"/>
                    <a:pt x="69934" y="0"/>
                    <a:pt x="156202" y="0"/>
                  </a:cubicBezTo>
                  <a:cubicBezTo>
                    <a:pt x="242469" y="0"/>
                    <a:pt x="312403" y="69934"/>
                    <a:pt x="312403" y="156202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4EC0C92-648D-4BA0-9D82-BCDCE30844F1}"/>
                </a:ext>
              </a:extLst>
            </p:cNvPr>
            <p:cNvSpPr/>
            <p:nvPr/>
          </p:nvSpPr>
          <p:spPr>
            <a:xfrm>
              <a:off x="5472983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BCB6943-FB53-42CC-9589-2ECA50FEC5D5}"/>
                </a:ext>
              </a:extLst>
            </p:cNvPr>
            <p:cNvSpPr/>
            <p:nvPr/>
          </p:nvSpPr>
          <p:spPr>
            <a:xfrm>
              <a:off x="6406811" y="5052067"/>
              <a:ext cx="304959" cy="284526"/>
            </a:xfrm>
            <a:custGeom>
              <a:avLst/>
              <a:gdLst>
                <a:gd name="connsiteX0" fmla="*/ 19038 w 304959"/>
                <a:gd name="connsiteY0" fmla="*/ 284330 h 284526"/>
                <a:gd name="connsiteX1" fmla="*/ 285786 w 304959"/>
                <a:gd name="connsiteY1" fmla="*/ 284330 h 284526"/>
                <a:gd name="connsiteX2" fmla="*/ 304887 w 304959"/>
                <a:gd name="connsiteY2" fmla="*/ 265243 h 284526"/>
                <a:gd name="connsiteX3" fmla="*/ 302576 w 304959"/>
                <a:gd name="connsiteY3" fmla="*/ 256130 h 284526"/>
                <a:gd name="connsiteX4" fmla="*/ 169211 w 304959"/>
                <a:gd name="connsiteY4" fmla="*/ 9825 h 284526"/>
                <a:gd name="connsiteX5" fmla="*/ 143337 w 304959"/>
                <a:gd name="connsiteY5" fmla="*/ 2101 h 284526"/>
                <a:gd name="connsiteX6" fmla="*/ 135613 w 304959"/>
                <a:gd name="connsiteY6" fmla="*/ 9825 h 284526"/>
                <a:gd name="connsiteX7" fmla="*/ 2230 w 304959"/>
                <a:gd name="connsiteY7" fmla="*/ 256130 h 284526"/>
                <a:gd name="connsiteX8" fmla="*/ 9953 w 304959"/>
                <a:gd name="connsiteY8" fmla="*/ 282030 h 284526"/>
                <a:gd name="connsiteX9" fmla="*/ 19038 w 304959"/>
                <a:gd name="connsiteY9" fmla="*/ 284330 h 28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959" h="284526">
                  <a:moveTo>
                    <a:pt x="19038" y="284330"/>
                  </a:moveTo>
                  <a:lnTo>
                    <a:pt x="285786" y="284330"/>
                  </a:lnTo>
                  <a:cubicBezTo>
                    <a:pt x="296331" y="284333"/>
                    <a:pt x="304883" y="275789"/>
                    <a:pt x="304887" y="265243"/>
                  </a:cubicBezTo>
                  <a:cubicBezTo>
                    <a:pt x="304888" y="262062"/>
                    <a:pt x="304095" y="258929"/>
                    <a:pt x="302576" y="256130"/>
                  </a:cubicBezTo>
                  <a:lnTo>
                    <a:pt x="169211" y="9825"/>
                  </a:lnTo>
                  <a:cubicBezTo>
                    <a:pt x="164199" y="546"/>
                    <a:pt x="152615" y="-2910"/>
                    <a:pt x="143337" y="2101"/>
                  </a:cubicBezTo>
                  <a:cubicBezTo>
                    <a:pt x="140065" y="3868"/>
                    <a:pt x="137380" y="6553"/>
                    <a:pt x="135613" y="9825"/>
                  </a:cubicBezTo>
                  <a:lnTo>
                    <a:pt x="2230" y="256130"/>
                  </a:lnTo>
                  <a:cubicBezTo>
                    <a:pt x="-2789" y="265416"/>
                    <a:pt x="670" y="277011"/>
                    <a:pt x="9953" y="282030"/>
                  </a:cubicBezTo>
                  <a:cubicBezTo>
                    <a:pt x="12745" y="283540"/>
                    <a:pt x="15867" y="284330"/>
                    <a:pt x="19038" y="28433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8B5EF7-0160-4F79-9864-F2A2B5D7E923}"/>
                </a:ext>
              </a:extLst>
            </p:cNvPr>
            <p:cNvSpPr/>
            <p:nvPr/>
          </p:nvSpPr>
          <p:spPr>
            <a:xfrm>
              <a:off x="5472174" y="4497028"/>
              <a:ext cx="264534" cy="435492"/>
            </a:xfrm>
            <a:custGeom>
              <a:avLst/>
              <a:gdLst>
                <a:gd name="connsiteX0" fmla="*/ 240511 w 264534"/>
                <a:gd name="connsiteY0" fmla="*/ 0 h 435492"/>
                <a:gd name="connsiteX1" fmla="*/ 264535 w 264534"/>
                <a:gd name="connsiteY1" fmla="*/ 0 h 435492"/>
                <a:gd name="connsiteX2" fmla="*/ 264535 w 264534"/>
                <a:gd name="connsiteY2" fmla="*/ 435493 h 435492"/>
                <a:gd name="connsiteX3" fmla="*/ 240511 w 264534"/>
                <a:gd name="connsiteY3" fmla="*/ 435493 h 435492"/>
                <a:gd name="connsiteX4" fmla="*/ 24024 w 264534"/>
                <a:gd name="connsiteY4" fmla="*/ 435493 h 435492"/>
                <a:gd name="connsiteX5" fmla="*/ 0 w 264534"/>
                <a:gd name="connsiteY5" fmla="*/ 435493 h 435492"/>
                <a:gd name="connsiteX6" fmla="*/ 0 w 264534"/>
                <a:gd name="connsiteY6" fmla="*/ 0 h 435492"/>
                <a:gd name="connsiteX7" fmla="*/ 24024 w 264534"/>
                <a:gd name="connsiteY7" fmla="*/ 0 h 43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35492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35493"/>
                  </a:lnTo>
                  <a:cubicBezTo>
                    <a:pt x="264535" y="435493"/>
                    <a:pt x="253779" y="435493"/>
                    <a:pt x="240511" y="435493"/>
                  </a:cubicBezTo>
                  <a:lnTo>
                    <a:pt x="24024" y="435493"/>
                  </a:lnTo>
                  <a:cubicBezTo>
                    <a:pt x="10756" y="435493"/>
                    <a:pt x="0" y="435493"/>
                    <a:pt x="0" y="43549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1DFFD2B-AC46-4969-810A-1B916471A0EC}"/>
                </a:ext>
              </a:extLst>
            </p:cNvPr>
            <p:cNvSpPr/>
            <p:nvPr/>
          </p:nvSpPr>
          <p:spPr>
            <a:xfrm>
              <a:off x="5472174" y="4817349"/>
              <a:ext cx="264534" cy="115171"/>
            </a:xfrm>
            <a:custGeom>
              <a:avLst/>
              <a:gdLst>
                <a:gd name="connsiteX0" fmla="*/ 240511 w 264534"/>
                <a:gd name="connsiteY0" fmla="*/ 0 h 115171"/>
                <a:gd name="connsiteX1" fmla="*/ 264535 w 264534"/>
                <a:gd name="connsiteY1" fmla="*/ 0 h 115171"/>
                <a:gd name="connsiteX2" fmla="*/ 264535 w 264534"/>
                <a:gd name="connsiteY2" fmla="*/ 115172 h 115171"/>
                <a:gd name="connsiteX3" fmla="*/ 240511 w 264534"/>
                <a:gd name="connsiteY3" fmla="*/ 115172 h 115171"/>
                <a:gd name="connsiteX4" fmla="*/ 24024 w 264534"/>
                <a:gd name="connsiteY4" fmla="*/ 115172 h 115171"/>
                <a:gd name="connsiteX5" fmla="*/ 0 w 264534"/>
                <a:gd name="connsiteY5" fmla="*/ 115172 h 115171"/>
                <a:gd name="connsiteX6" fmla="*/ 0 w 264534"/>
                <a:gd name="connsiteY6" fmla="*/ 0 h 115171"/>
                <a:gd name="connsiteX7" fmla="*/ 24024 w 264534"/>
                <a:gd name="connsiteY7" fmla="*/ 0 h 11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115171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115172"/>
                  </a:lnTo>
                  <a:cubicBezTo>
                    <a:pt x="264535" y="115172"/>
                    <a:pt x="253779" y="115172"/>
                    <a:pt x="240511" y="115172"/>
                  </a:cubicBezTo>
                  <a:lnTo>
                    <a:pt x="24024" y="115172"/>
                  </a:lnTo>
                  <a:cubicBezTo>
                    <a:pt x="10756" y="115172"/>
                    <a:pt x="0" y="115172"/>
                    <a:pt x="0" y="115172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DA667F-9A9E-4E53-BFB2-07CE0E110F5A}"/>
                </a:ext>
              </a:extLst>
            </p:cNvPr>
            <p:cNvSpPr/>
            <p:nvPr/>
          </p:nvSpPr>
          <p:spPr>
            <a:xfrm>
              <a:off x="6889235" y="5062107"/>
              <a:ext cx="264355" cy="264355"/>
            </a:xfrm>
            <a:custGeom>
              <a:avLst/>
              <a:gdLst>
                <a:gd name="connsiteX0" fmla="*/ 241159 w 264355"/>
                <a:gd name="connsiteY0" fmla="*/ 0 h 264355"/>
                <a:gd name="connsiteX1" fmla="*/ 264355 w 264355"/>
                <a:gd name="connsiteY1" fmla="*/ 0 h 264355"/>
                <a:gd name="connsiteX2" fmla="*/ 264355 w 264355"/>
                <a:gd name="connsiteY2" fmla="*/ 264355 h 264355"/>
                <a:gd name="connsiteX3" fmla="*/ 241159 w 264355"/>
                <a:gd name="connsiteY3" fmla="*/ 264355 h 264355"/>
                <a:gd name="connsiteX4" fmla="*/ 23196 w 264355"/>
                <a:gd name="connsiteY4" fmla="*/ 264355 h 264355"/>
                <a:gd name="connsiteX5" fmla="*/ 0 w 264355"/>
                <a:gd name="connsiteY5" fmla="*/ 264355 h 264355"/>
                <a:gd name="connsiteX6" fmla="*/ 0 w 264355"/>
                <a:gd name="connsiteY6" fmla="*/ 0 h 264355"/>
                <a:gd name="connsiteX7" fmla="*/ 23196 w 264355"/>
                <a:gd name="connsiteY7" fmla="*/ 0 h 26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55" h="264355">
                  <a:moveTo>
                    <a:pt x="241159" y="0"/>
                  </a:moveTo>
                  <a:cubicBezTo>
                    <a:pt x="253970" y="0"/>
                    <a:pt x="264355" y="0"/>
                    <a:pt x="264355" y="0"/>
                  </a:cubicBezTo>
                  <a:lnTo>
                    <a:pt x="264355" y="264355"/>
                  </a:lnTo>
                  <a:cubicBezTo>
                    <a:pt x="264355" y="264355"/>
                    <a:pt x="253970" y="264355"/>
                    <a:pt x="241159" y="264355"/>
                  </a:cubicBezTo>
                  <a:lnTo>
                    <a:pt x="23196" y="264355"/>
                  </a:lnTo>
                  <a:cubicBezTo>
                    <a:pt x="10385" y="264355"/>
                    <a:pt x="0" y="264355"/>
                    <a:pt x="0" y="264355"/>
                  </a:cubicBezTo>
                  <a:lnTo>
                    <a:pt x="0" y="0"/>
                  </a:lnTo>
                  <a:cubicBezTo>
                    <a:pt x="0" y="0"/>
                    <a:pt x="10385" y="0"/>
                    <a:pt x="23196" y="0"/>
                  </a:cubicBezTo>
                  <a:close/>
                </a:path>
              </a:pathLst>
            </a:custGeom>
            <a:solidFill>
              <a:srgbClr val="FF8F02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1169D82-B624-4D12-A25F-837562CC8672}"/>
                </a:ext>
              </a:extLst>
            </p:cNvPr>
            <p:cNvSpPr/>
            <p:nvPr/>
          </p:nvSpPr>
          <p:spPr>
            <a:xfrm>
              <a:off x="6888426" y="4117322"/>
              <a:ext cx="264534" cy="815199"/>
            </a:xfrm>
            <a:custGeom>
              <a:avLst/>
              <a:gdLst>
                <a:gd name="connsiteX0" fmla="*/ 240511 w 264534"/>
                <a:gd name="connsiteY0" fmla="*/ 0 h 815199"/>
                <a:gd name="connsiteX1" fmla="*/ 264535 w 264534"/>
                <a:gd name="connsiteY1" fmla="*/ 0 h 815199"/>
                <a:gd name="connsiteX2" fmla="*/ 264535 w 264534"/>
                <a:gd name="connsiteY2" fmla="*/ 815200 h 815199"/>
                <a:gd name="connsiteX3" fmla="*/ 240511 w 264534"/>
                <a:gd name="connsiteY3" fmla="*/ 815200 h 815199"/>
                <a:gd name="connsiteX4" fmla="*/ 24024 w 264534"/>
                <a:gd name="connsiteY4" fmla="*/ 815200 h 815199"/>
                <a:gd name="connsiteX5" fmla="*/ 0 w 264534"/>
                <a:gd name="connsiteY5" fmla="*/ 815200 h 815199"/>
                <a:gd name="connsiteX6" fmla="*/ 0 w 264534"/>
                <a:gd name="connsiteY6" fmla="*/ 0 h 815199"/>
                <a:gd name="connsiteX7" fmla="*/ 24024 w 264534"/>
                <a:gd name="connsiteY7" fmla="*/ 0 h 8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81519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815200"/>
                  </a:lnTo>
                  <a:cubicBezTo>
                    <a:pt x="264535" y="815200"/>
                    <a:pt x="253779" y="815200"/>
                    <a:pt x="240511" y="815200"/>
                  </a:cubicBezTo>
                  <a:lnTo>
                    <a:pt x="24024" y="815200"/>
                  </a:lnTo>
                  <a:cubicBezTo>
                    <a:pt x="10756" y="815200"/>
                    <a:pt x="0" y="815200"/>
                    <a:pt x="0" y="81520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8220C-15A1-457A-9C03-2AE72EC4E037}"/>
                </a:ext>
              </a:extLst>
            </p:cNvPr>
            <p:cNvSpPr/>
            <p:nvPr/>
          </p:nvSpPr>
          <p:spPr>
            <a:xfrm>
              <a:off x="5952655" y="4621198"/>
              <a:ext cx="264534" cy="311323"/>
            </a:xfrm>
            <a:custGeom>
              <a:avLst/>
              <a:gdLst>
                <a:gd name="connsiteX0" fmla="*/ 240511 w 264534"/>
                <a:gd name="connsiteY0" fmla="*/ 0 h 311323"/>
                <a:gd name="connsiteX1" fmla="*/ 264535 w 264534"/>
                <a:gd name="connsiteY1" fmla="*/ 0 h 311323"/>
                <a:gd name="connsiteX2" fmla="*/ 264535 w 264534"/>
                <a:gd name="connsiteY2" fmla="*/ 311323 h 311323"/>
                <a:gd name="connsiteX3" fmla="*/ 240511 w 264534"/>
                <a:gd name="connsiteY3" fmla="*/ 311323 h 311323"/>
                <a:gd name="connsiteX4" fmla="*/ 24024 w 264534"/>
                <a:gd name="connsiteY4" fmla="*/ 311323 h 311323"/>
                <a:gd name="connsiteX5" fmla="*/ 0 w 264534"/>
                <a:gd name="connsiteY5" fmla="*/ 311323 h 311323"/>
                <a:gd name="connsiteX6" fmla="*/ 0 w 264534"/>
                <a:gd name="connsiteY6" fmla="*/ 0 h 311323"/>
                <a:gd name="connsiteX7" fmla="*/ 24024 w 264534"/>
                <a:gd name="connsiteY7" fmla="*/ 0 h 31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31132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311323"/>
                  </a:lnTo>
                  <a:cubicBezTo>
                    <a:pt x="264535" y="311323"/>
                    <a:pt x="253779" y="311323"/>
                    <a:pt x="240511" y="311323"/>
                  </a:cubicBezTo>
                  <a:lnTo>
                    <a:pt x="24024" y="311323"/>
                  </a:lnTo>
                  <a:cubicBezTo>
                    <a:pt x="10756" y="311323"/>
                    <a:pt x="0" y="311323"/>
                    <a:pt x="0" y="31132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788990-0C8F-40F3-B454-BA6624EEEF5D}"/>
                </a:ext>
              </a:extLst>
            </p:cNvPr>
            <p:cNvSpPr/>
            <p:nvPr/>
          </p:nvSpPr>
          <p:spPr>
            <a:xfrm>
              <a:off x="5952655" y="4702178"/>
              <a:ext cx="264534" cy="230343"/>
            </a:xfrm>
            <a:custGeom>
              <a:avLst/>
              <a:gdLst>
                <a:gd name="connsiteX0" fmla="*/ 240511 w 264534"/>
                <a:gd name="connsiteY0" fmla="*/ 0 h 230343"/>
                <a:gd name="connsiteX1" fmla="*/ 264535 w 264534"/>
                <a:gd name="connsiteY1" fmla="*/ 0 h 230343"/>
                <a:gd name="connsiteX2" fmla="*/ 264535 w 264534"/>
                <a:gd name="connsiteY2" fmla="*/ 230343 h 230343"/>
                <a:gd name="connsiteX3" fmla="*/ 240511 w 264534"/>
                <a:gd name="connsiteY3" fmla="*/ 230343 h 230343"/>
                <a:gd name="connsiteX4" fmla="*/ 24024 w 264534"/>
                <a:gd name="connsiteY4" fmla="*/ 230343 h 230343"/>
                <a:gd name="connsiteX5" fmla="*/ 0 w 264534"/>
                <a:gd name="connsiteY5" fmla="*/ 230343 h 230343"/>
                <a:gd name="connsiteX6" fmla="*/ 0 w 264534"/>
                <a:gd name="connsiteY6" fmla="*/ 0 h 230343"/>
                <a:gd name="connsiteX7" fmla="*/ 24024 w 264534"/>
                <a:gd name="connsiteY7" fmla="*/ 0 h 23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230343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230343"/>
                  </a:lnTo>
                  <a:cubicBezTo>
                    <a:pt x="264535" y="230343"/>
                    <a:pt x="253779" y="230343"/>
                    <a:pt x="240511" y="230343"/>
                  </a:cubicBezTo>
                  <a:lnTo>
                    <a:pt x="24024" y="230343"/>
                  </a:lnTo>
                  <a:cubicBezTo>
                    <a:pt x="10756" y="230343"/>
                    <a:pt x="0" y="230343"/>
                    <a:pt x="0" y="230343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62B577-018E-4147-BF8C-B325F0754A0F}"/>
                </a:ext>
              </a:extLst>
            </p:cNvPr>
            <p:cNvSpPr/>
            <p:nvPr/>
          </p:nvSpPr>
          <p:spPr>
            <a:xfrm>
              <a:off x="6420540" y="4318872"/>
              <a:ext cx="264534" cy="613649"/>
            </a:xfrm>
            <a:custGeom>
              <a:avLst/>
              <a:gdLst>
                <a:gd name="connsiteX0" fmla="*/ 240511 w 264534"/>
                <a:gd name="connsiteY0" fmla="*/ 0 h 613649"/>
                <a:gd name="connsiteX1" fmla="*/ 264535 w 264534"/>
                <a:gd name="connsiteY1" fmla="*/ 0 h 613649"/>
                <a:gd name="connsiteX2" fmla="*/ 264535 w 264534"/>
                <a:gd name="connsiteY2" fmla="*/ 613649 h 613649"/>
                <a:gd name="connsiteX3" fmla="*/ 240511 w 264534"/>
                <a:gd name="connsiteY3" fmla="*/ 613649 h 613649"/>
                <a:gd name="connsiteX4" fmla="*/ 24024 w 264534"/>
                <a:gd name="connsiteY4" fmla="*/ 613649 h 613649"/>
                <a:gd name="connsiteX5" fmla="*/ 0 w 264534"/>
                <a:gd name="connsiteY5" fmla="*/ 613649 h 613649"/>
                <a:gd name="connsiteX6" fmla="*/ 0 w 264534"/>
                <a:gd name="connsiteY6" fmla="*/ 0 h 613649"/>
                <a:gd name="connsiteX7" fmla="*/ 24024 w 264534"/>
                <a:gd name="connsiteY7" fmla="*/ 0 h 6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13649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13649"/>
                  </a:lnTo>
                  <a:cubicBezTo>
                    <a:pt x="264535" y="613649"/>
                    <a:pt x="253779" y="613649"/>
                    <a:pt x="240511" y="613649"/>
                  </a:cubicBezTo>
                  <a:lnTo>
                    <a:pt x="24024" y="613649"/>
                  </a:lnTo>
                  <a:cubicBezTo>
                    <a:pt x="10756" y="613649"/>
                    <a:pt x="0" y="613649"/>
                    <a:pt x="0" y="613649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093371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1B2A6C7-5EE5-4D27-9642-882D7C1B32C3}"/>
                </a:ext>
              </a:extLst>
            </p:cNvPr>
            <p:cNvSpPr/>
            <p:nvPr/>
          </p:nvSpPr>
          <p:spPr>
            <a:xfrm>
              <a:off x="6420540" y="4488030"/>
              <a:ext cx="264534" cy="444490"/>
            </a:xfrm>
            <a:custGeom>
              <a:avLst/>
              <a:gdLst>
                <a:gd name="connsiteX0" fmla="*/ 240511 w 264534"/>
                <a:gd name="connsiteY0" fmla="*/ 0 h 444490"/>
                <a:gd name="connsiteX1" fmla="*/ 264535 w 264534"/>
                <a:gd name="connsiteY1" fmla="*/ 0 h 444490"/>
                <a:gd name="connsiteX2" fmla="*/ 264535 w 264534"/>
                <a:gd name="connsiteY2" fmla="*/ 444491 h 444490"/>
                <a:gd name="connsiteX3" fmla="*/ 240511 w 264534"/>
                <a:gd name="connsiteY3" fmla="*/ 444491 h 444490"/>
                <a:gd name="connsiteX4" fmla="*/ 24024 w 264534"/>
                <a:gd name="connsiteY4" fmla="*/ 444491 h 444490"/>
                <a:gd name="connsiteX5" fmla="*/ 0 w 264534"/>
                <a:gd name="connsiteY5" fmla="*/ 444491 h 444490"/>
                <a:gd name="connsiteX6" fmla="*/ 0 w 264534"/>
                <a:gd name="connsiteY6" fmla="*/ 0 h 444490"/>
                <a:gd name="connsiteX7" fmla="*/ 24024 w 264534"/>
                <a:gd name="connsiteY7" fmla="*/ 0 h 44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44449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444491"/>
                  </a:lnTo>
                  <a:cubicBezTo>
                    <a:pt x="264535" y="444491"/>
                    <a:pt x="253779" y="444491"/>
                    <a:pt x="240511" y="444491"/>
                  </a:cubicBezTo>
                  <a:lnTo>
                    <a:pt x="24024" y="444491"/>
                  </a:lnTo>
                  <a:cubicBezTo>
                    <a:pt x="10756" y="444491"/>
                    <a:pt x="0" y="444491"/>
                    <a:pt x="0" y="444491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1AA3C-2004-4580-9E72-4D81CA38698F}"/>
                </a:ext>
              </a:extLst>
            </p:cNvPr>
            <p:cNvSpPr/>
            <p:nvPr/>
          </p:nvSpPr>
          <p:spPr>
            <a:xfrm>
              <a:off x="6888426" y="4241491"/>
              <a:ext cx="264534" cy="691030"/>
            </a:xfrm>
            <a:custGeom>
              <a:avLst/>
              <a:gdLst>
                <a:gd name="connsiteX0" fmla="*/ 240511 w 264534"/>
                <a:gd name="connsiteY0" fmla="*/ 0 h 691030"/>
                <a:gd name="connsiteX1" fmla="*/ 264535 w 264534"/>
                <a:gd name="connsiteY1" fmla="*/ 0 h 691030"/>
                <a:gd name="connsiteX2" fmla="*/ 264535 w 264534"/>
                <a:gd name="connsiteY2" fmla="*/ 691030 h 691030"/>
                <a:gd name="connsiteX3" fmla="*/ 240511 w 264534"/>
                <a:gd name="connsiteY3" fmla="*/ 691030 h 691030"/>
                <a:gd name="connsiteX4" fmla="*/ 24024 w 264534"/>
                <a:gd name="connsiteY4" fmla="*/ 691030 h 691030"/>
                <a:gd name="connsiteX5" fmla="*/ 0 w 264534"/>
                <a:gd name="connsiteY5" fmla="*/ 691030 h 691030"/>
                <a:gd name="connsiteX6" fmla="*/ 0 w 264534"/>
                <a:gd name="connsiteY6" fmla="*/ 0 h 691030"/>
                <a:gd name="connsiteX7" fmla="*/ 24024 w 264534"/>
                <a:gd name="connsiteY7" fmla="*/ 0 h 691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534" h="691030">
                  <a:moveTo>
                    <a:pt x="240511" y="0"/>
                  </a:moveTo>
                  <a:cubicBezTo>
                    <a:pt x="253779" y="0"/>
                    <a:pt x="264535" y="0"/>
                    <a:pt x="264535" y="0"/>
                  </a:cubicBezTo>
                  <a:lnTo>
                    <a:pt x="264535" y="691030"/>
                  </a:lnTo>
                  <a:cubicBezTo>
                    <a:pt x="264535" y="691030"/>
                    <a:pt x="253779" y="691030"/>
                    <a:pt x="240511" y="691030"/>
                  </a:cubicBezTo>
                  <a:lnTo>
                    <a:pt x="24024" y="691030"/>
                  </a:lnTo>
                  <a:cubicBezTo>
                    <a:pt x="10756" y="691030"/>
                    <a:pt x="0" y="691030"/>
                    <a:pt x="0" y="691030"/>
                  </a:cubicBezTo>
                  <a:lnTo>
                    <a:pt x="0" y="0"/>
                  </a:lnTo>
                  <a:cubicBezTo>
                    <a:pt x="0" y="0"/>
                    <a:pt x="10756" y="0"/>
                    <a:pt x="24024" y="0"/>
                  </a:cubicBezTo>
                  <a:close/>
                </a:path>
              </a:pathLst>
            </a:custGeom>
            <a:solidFill>
              <a:srgbClr val="2196F3"/>
            </a:solidFill>
            <a:ln w="1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423AEBFE-F9C8-4F4E-A9ED-A1A0A2425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4848" y="2852065"/>
            <a:ext cx="2085249" cy="161106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5698012-1185-42B8-A899-A778B1FEA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2843" y="432240"/>
            <a:ext cx="443682" cy="9778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17DA696-98EE-42FD-AAF6-D7385BBCCC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6004" y="486915"/>
            <a:ext cx="910963" cy="91096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E19979-E61B-4A45-AB9C-C4E17CAA13A9}"/>
              </a:ext>
            </a:extLst>
          </p:cNvPr>
          <p:cNvSpPr/>
          <p:nvPr/>
        </p:nvSpPr>
        <p:spPr>
          <a:xfrm>
            <a:off x="3203032" y="2224251"/>
            <a:ext cx="2468880" cy="4572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Pivot table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263F-0C11-4548-A559-FD14F8D2B11E}"/>
              </a:ext>
            </a:extLst>
          </p:cNvPr>
          <p:cNvSpPr txBox="1"/>
          <p:nvPr/>
        </p:nvSpPr>
        <p:spPr>
          <a:xfrm>
            <a:off x="6085156" y="2852065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Calculate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0809AC-DA67-4363-BD93-9B943362F860}"/>
              </a:ext>
            </a:extLst>
          </p:cNvPr>
          <p:cNvSpPr txBox="1"/>
          <p:nvPr/>
        </p:nvSpPr>
        <p:spPr>
          <a:xfrm>
            <a:off x="6085156" y="3419408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Summarize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348EC-3B16-4326-93FD-4E60A7C02844}"/>
              </a:ext>
            </a:extLst>
          </p:cNvPr>
          <p:cNvSpPr txBox="1"/>
          <p:nvPr/>
        </p:nvSpPr>
        <p:spPr>
          <a:xfrm>
            <a:off x="6085156" y="3986752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Analyze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194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9670">
        <p159:morph option="byObject"/>
      </p:transition>
    </mc:Choice>
    <mc:Fallback xmlns="">
      <p:transition spd="slow" advTm="9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637A28-1825-B46E-758B-E72B84E06E91}"/>
              </a:ext>
            </a:extLst>
          </p:cNvPr>
          <p:cNvSpPr txBox="1"/>
          <p:nvPr/>
        </p:nvSpPr>
        <p:spPr>
          <a:xfrm>
            <a:off x="4896853" y="3597442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Clr>
                <a:srgbClr val="008CCF"/>
              </a:buClr>
              <a:buFont typeface="Rubik" pitchFamily="2" charset="-79"/>
              <a:buChar char="•"/>
            </a:pPr>
            <a:r>
              <a:rPr lang="en-US" sz="2400" dirty="0"/>
              <a:t>Demo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74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1"/>
    </mc:Choice>
    <mc:Fallback xmlns="">
      <p:transition spd="slow" advTm="836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C4378C28-5158-4E6B-AF4B-9D7F5CC36921}"/>
  <p:tag name="ISPRING_SCREEN_RECS_UPDATED" val="C:\Users\alita\Documents\0. Clientes LOCAL\DHIS2\Fundamentals\2.0\Data Analysis\Production\1.1.1 Introduction to Data analysis"/>
  <p:tag name="ISPRING_RESOURCE_FOLDER" val="C:\Users\alita\Documents\0. Clientes LOCAL\DHIS2\Fundamentals\2.0\Data Analysis\Production\1.1.1 Introduction to Data analysis"/>
  <p:tag name="ISPRING_PRESENTATION_PATH" val="C:\Users\alita\Documents\0. Clientes LOCAL\DHIS2\Fundamentals\2.0\Data Analysis\Production\1.1.1 Introduction to Data analysis.pptx"/>
  <p:tag name="ISPRING_PLAYERS_CUSTOMIZATION_2" val="UEsDBBQAAgAIAOlcKl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OlcKl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OlcKl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DpXCp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OlcKl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DpXCpUjnP2+moAAADlAAAAHAAAAG5vbmUvaHRtbF9za2luX3NldHRpbmdzLmpzb26r5lIAAqUcJQUrhWowG8xPKi0pyc/TS87PK0nNK9HLyy/KTQSrUVJ2AwMlHZyK88tSiwgoTUtMTkUx1NTIwskFp0qEiSZO5i7OlsjqChLTU/WSEpOz04vyS/NSIMqcXV0MXYyVwKpquWoBUEsDBBQAAgAIAOlcKl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BiqH5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GKofl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Yqh+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GKofl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Yqh+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GKofl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BiqH5UlBOzImkAAABuAAAAHAAAAHVuaXZlcnNhbC9sb2NhbF9zZXR0aW5ncy54bWwNzDEOgzAMQNGdU1jeKe3WgcDGVpbSA1jERZEcG5GA4PZk+8PTb/szChy8pWDq8PV4IrDO5oMuDn/TUL8RUib1JKbsUA2h76pWbCb5cs4FJliFLt4mjiUyjxSLHHYRqOFTXv/AHpuuugFQSwMEFAACAAgAYqh+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BiqH5UOp3ncEsAAABrAAAAGwAAAHVuaXZlcnNhbC91bml2ZXJzYWwucG5nLnhtbLOxr8jNUShLLSrOzM+zVTLUM1Cyt+PlsikoSi3LTC1XqACKAQUhQEmhEsg1QnDLM1NKMoBCBhYWCMGM1Mz0jBJbJQtDM7igPtBMAFBLAwQUAAIACADsXCp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OxcKl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7Fwq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DsXCp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OxcKl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OxcKl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DsXCpUvH0190oAAABJAAAAHwAAAHZpZGVvbGVjdHVyZS9sb2NhbF9zZXR0aW5ncy54bWyzsa/IzVEoSy0qzszPs1Uy1DNQUkjNS85PycxLt1UKDXHTtVBSKC5JzEtJzMnPS7VVystXUrC347LJyU9OzAlOLSkBKizWt+MCAFBLAQIAABQAAgAIAOlcKlQyG7oi+QMAAOAOAAAYAAAAAAAAAAEAAAAAAAAAAABub25lL2NvbW1vbl9tZXNzYWdlcy5sbmdQSwECAAAUAAIACADpXCpUFR5gG6MAAAB/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/b6agAAAOUAAAAcAAAAAAAAAAEAAAAAAEINAABub25lL2h0bWxfc2tpbl9zZXR0aW5ncy5qc29uUEsBAgAAFAACAAgA6VwqVLx9NfdKAAAASQAAABcAAAAAAAAAAQAAAAAA5g0AAG5vbmUvbG9jYWxfc2V0dGluZ3MueG1sUEsBAgAAFAACAAgAanVjVO4DzUxJAwAA4wkAABQAAAAAAAAAAQAAAAAAZQ4AAHVuaXZlcnNhbC9wbGF5ZXIueG1sUEsBAgAAFAACAAgAYqh+VAairqlyBgAAJhkAAB0AAAAAAAAAAQAAAAAA4BEAAHVuaXZlcnNhbC9jb21tb25fbWVzc2FnZXMubG5nUEsBAgAAFAACAAgAYqh+VBUeYBujAAAAfwEAAC4AAAAAAAAAAQAAAAAAjRgAAHVuaXZlcnNhbC9wbGF5YmFja19hbmRfbmF2aWdhdGlvbl9zZXR0aW5ncy54bWxQSwECAAAUAAIACABiqH5UWYGOgVEEAADcFQAAJwAAAAAAAAABAAAAAAB8GQAAdW5pdmVyc2FsL2ZsYXNoX3B1Ymxpc2hpbmdfc2V0dGluZ3MueG1sUEsBAgAAFAACAAgAYqh+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/AQAAMQAAAAAAAAABAAAAAAA1QwAAdmlkZW9sZWN0dXJlL3BsYXliYWNrX2FuZF9uYXZpZ2F0aW9uX3NldHRpbmdzLnhtbFBLAQIAABQAAgAIAOxcKlSniu42DAUAAOUZAAAqAAAAAAAAAAEAAAAAACdEAAB2aWRlb2xlY3R1cmUvZmxhc2hfcHVibGlzaGluZ19zZXR0aW5ncy54bWxQSwECAAAUAAIACADsXCpUj3ZV/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=="/>
  <p:tag name="ISPRING_ULTRA_SCORM_COURCE_TITLE" val="1.1.1 Introduction to Data Analysis in DHIS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1.1.1 Introduction to Data Analysis in DHIS2"/>
  <p:tag name="FLASHSPRING_ZOOM_TAG" val="71"/>
  <p:tag name="ISPRING_PRESENTATION_INFO_2" val="&lt;?xml version=&quot;1.0&quot; encoding=&quot;UTF-8&quot; standalone=&quot;no&quot; ?&gt;&#10;&lt;presentation2&gt;&#10;&#10;  &lt;slides&gt;&#10;    &lt;slide id=&quot;{5641F1B6-BD4A-4A98-AD76-FB849F0E0673}&quot; pptId=&quot;299&quot;/&gt;&#10;    &lt;slide id=&quot;{5D616EF5-92BD-424A-A7B2-D09AC5722486}&quot; pptId=&quot;275&quot;/&gt;&#10;    &lt;slide id=&quot;{56CAA414-835E-4CC9-8A8D-94E2DCEF3941}&quot; pptId=&quot;367&quot;/&gt;&#10;    &lt;slide id=&quot;{13881A30-44ED-424C-8791-0F814060A98C}&quot; pptId=&quot;376&quot;/&gt;&#10;    &lt;slide id=&quot;{66032F89-2689-4178-8F15-87BCAC3F3D2D}&quot; pptId=&quot;368&quot;/&gt;&#10;    &lt;slide id=&quot;{0D98E486-6257-4C16-B156-9C8B5DFF2D28}&quot; pptId=&quot;369&quot;/&gt;&#10;    &lt;slide id=&quot;{B78ACD89-5BBD-4AE6-B4AE-C388B35D4881}&quot; pptId=&quot;370&quot;/&gt;&#10;    &lt;slide id=&quot;{D8821493-471B-4559-936C-2359CD2FACD9}&quot; pptId=&quot;371&quot;/&gt;&#10;    &lt;slide id=&quot;{1A663B00-9EAA-48C3-89BD-670C1A9DC0EC}&quot; pptId=&quot;378&quot;/&gt;&#10;    &lt;slide id=&quot;{5D525F72-5116-4354-869D-A7857D4F4191}&quot; pptId=&quot;372&quot;/&gt;&#10;    &lt;slide id=&quot;{62B01CB7-B272-4E61-8A93-8D6517CD4AAF}&quot; pptId=&quot;373&quot;/&gt;&#10;    &lt;slide id=&quot;{4EEA11DB-3629-41FB-A20D-B08A160A8EF0}&quot; pptId=&quot;379&quot;/&gt;&#10;    &lt;slide id=&quot;{067F9920-ADE2-43D3-8D1E-2A5FE24DCE38}&quot; pptId=&quot;374&quot;/&gt;&#10;    &lt;slide id=&quot;{E9479ADD-9C37-498A-B35A-21B9235872E7}&quot; pptId=&quot;377&quot;/&gt;&#10;    &lt;slide id=&quot;{F5C0CF59-85F1-4AE4-9D7B-18CFC4781C21}&quot; pptId=&quot;375&quot;/&gt;&#10;    &lt;slide id=&quot;{683D3FE3-3280-4448-B920-DEAEC7FDC8DF}&quot; pptId=&quot;366&quot;/&gt;&#10;    &lt;slide id=&quot;{3DE29D4F-58BA-4992-AB2C-AF9DE969AF1F}&quot; pptId=&quot;272&quot;/&gt;&#10;  &lt;/slides&gt;&#10;&#10;  &lt;narration&gt;&#10;    &lt;audioTracks&gt;&#10;      &lt;audioTrack muted=&quot;false&quot; name=&quot;intro&quot; resource=&quot;4a85dbb0&quot; slideId=&quot;{5641F1B6-BD4A-4A98-AD76-FB849F0E0673}&quot; startTime=&quot;0&quot; stepIndex=&quot;0&quot; volume=&quot;1&quot;&gt;&#10;        &lt;audio channels=&quot;2&quot; format=&quot;fltp&quot; sampleRate=&quot;44100&quot;/&gt;&#10;      &lt;/audioTrack&gt;&#10;      &lt;audioTrack muted=&quot;false&quot; name=&quot;outro&quot; resource=&quot;e5e6fb70&quot; slideId=&quot;{3DE29D4F-58BA-4992-AB2C-AF9DE969AF1F}&quot; startTime=&quot;0&quot; stepIndex=&quot;0&quot; volume=&quot;1&quot;&gt;&#10;        &lt;audio channels=&quot;2&quot; format=&quot;fltp&quot; sampleRate=&quot;44100&quot;/&gt;&#10;      &lt;/audioTrack&gt;&#10;      &lt;audioTrack muted=&quot;false&quot; name=&quot;1. Intro (PickUp)&quot; resource=&quot;7fbc21d5&quot; slideId=&quot;{5D616EF5-92BD-424A-A7B2-D09AC5722486}&quot; startTime=&quot;0&quot; stepIndex=&quot;0&quot; volume=&quot;1&quot;&gt;&#10;        &lt;audio channels=&quot;2&quot; format=&quot;fltp&quot; sampleRate=&quot;48000&quot;/&gt;&#10;      &lt;/audioTrack&gt;&#10;      &lt;audioTrack muted=&quot;false&quot; name=&quot;2. DTP 1 (PickUp)&quot; resource=&quot;68458f84&quot; slideId=&quot;{56CAA414-835E-4CC9-8A8D-94E2DCEF3941}&quot; startTime=&quot;0&quot; stepIndex=&quot;0&quot; volume=&quot;1&quot;&gt;&#10;        &lt;audio channels=&quot;2&quot; format=&quot;fltp&quot; sampleRate=&quot;48000&quot;/&gt;&#10;      &lt;/audioTrack&gt;&#10;      &lt;audioTrack muted=&quot;false&quot; name=&quot;3. DTP 2&quot; resource=&quot;3450e366&quot; slideId=&quot;{66032F89-2689-4178-8F15-87BCAC3F3D2D}&quot; startTime=&quot;0&quot; stepIndex=&quot;0&quot; volume=&quot;1&quot;&gt;&#10;        &lt;audio channels=&quot;2&quot; format=&quot;fltp&quot; sampleRate=&quot;48000&quot;/&gt;&#10;      &lt;/audioTrack&gt;&#10;      &lt;audioTrack muted=&quot;false&quot; name=&quot;4. ITQ&quot; resource=&quot;9578a8f8&quot; slideId=&quot;{0D98E486-6257-4C16-B156-9C8B5DFF2D28}&quot; startTime=&quot;0&quot; stepIndex=&quot;0&quot; volume=&quot;1&quot;&gt;&#10;        &lt;audio channels=&quot;2&quot; format=&quot;fltp&quot; sampleRate=&quot;48000&quot;/&gt;&#10;      &lt;/audioTrack&gt;&#10;      &lt;audioTrack muted=&quot;false&quot; name=&quot;5. ATQ 1&quot; resource=&quot;481d1733&quot; slideId=&quot;{B78ACD89-5BBD-4AE6-B4AE-C388B35D4881}&quot; startTime=&quot;0&quot; stepIndex=&quot;0&quot; volume=&quot;1&quot;&gt;&#10;        &lt;audio channels=&quot;2&quot; format=&quot;fltp&quot; sampleRate=&quot;48000&quot;/&gt;&#10;      &lt;/audioTrack&gt;&#10;      &lt;audioTrack muted=&quot;false&quot; name=&quot;6. ATQ 2&quot; resource=&quot;0443826a&quot; slideId=&quot;{D8821493-471B-4559-936C-2359CD2FACD9}&quot; startTime=&quot;0&quot; stepIndex=&quot;0&quot; volume=&quot;1&quot;&gt;&#10;        &lt;audio channels=&quot;2&quot; format=&quot;fltp&quot; sampleRate=&quot;48000&quot;/&gt;&#10;      &lt;/audioTrack&gt;&#10;      &lt;audioTrack muted=&quot;false&quot; name=&quot;7. ATQ 3&quot; resource=&quot;9a68d886&quot; slideId=&quot;{5D525F72-5116-4354-869D-A7857D4F4191}&quot; startTime=&quot;0&quot; stepIndex=&quot;0&quot; volume=&quot;1&quot;&gt;&#10;        &lt;audio channels=&quot;2&quot; format=&quot;fltp&quot; sampleRate=&quot;48000&quot;/&gt;&#10;      &lt;/audioTrack&gt;&#10;      &lt;audioTrack muted=&quot;false&quot; name=&quot;8. ATQ 4&quot; resource=&quot;3d1d0af5&quot; slideId=&quot;{62B01CB7-B272-4E61-8A93-8D6517CD4AAF}&quot; startTime=&quot;0&quot; stepIndex=&quot;0&quot; volume=&quot;1&quot;&gt;&#10;        &lt;audio channels=&quot;2&quot; format=&quot;fltp&quot; sampleRate=&quot;48000&quot;/&gt;&#10;      &lt;/audioTrack&gt;&#10;      &lt;audioTrack muted=&quot;false&quot; name=&quot;9. ATQ 5&quot; resource=&quot;85f1816b&quot; slideId=&quot;{067F9920-ADE2-43D3-8D1E-2A5FE24DCE38}&quot; startTime=&quot;0&quot; stepIndex=&quot;0&quot; volume=&quot;1&quot;&gt;&#10;        &lt;audio channels=&quot;2&quot; format=&quot;fltp&quot; sampleRate=&quot;48000&quot;/&gt;&#10;      &lt;/audioTrack&gt;&#10;      &lt;audioTrack muted=&quot;false&quot; name=&quot;10. Outro (PickUp)&quot; resource=&quot;4fbaad93&quot; slideId=&quot;{F5C0CF59-85F1-4AE4-9D7B-18CFC4781C21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UBLISH_SETTINGS" val="{&quot;commonSettings&quot;:{&quot;webSettings&quot;:{&quot;useMobileViewer&quot;:&quot;T_FALSE&quot;,&quot;format&quot;:&quot;OF_VIDEO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90,&quot;videoQuality&quot;:9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wordSettings&quot;:{&quot;printCopies&quot;:1},&quot;studioSettings&quot;:{&quot;onlineDestinationPath&quot;:&quot;Learning Content/Data Analysis in DHIS2&quot;,&quot;onlineDestinationFolderId&quot;:&quot;9d453ca4-432c-11ec-8add-b29b146bc055&quot;,&quot;onlineDestinationUrl&quot;:&quot;dhis2-academy.ispring.com&quot;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8.361"/>
  <p:tag name="GENSWF_SLIDE_UID" val="{827E8E2B-09F4-422A-8CAD-0FEBDC3748DF}:378"/>
  <p:tag name="ISPRING_SLIDE_INDENT_LEVEL" val="0"/>
  <p:tag name="ISPRING_SLIDE_ID_2" val="{1A663B00-9EAA-48C3-89BD-670C1A9DC0EC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22.303"/>
  <p:tag name="TIMING" val="|4.905|1.644|1.911|2.747|6.275|0.908|0.83|0.888"/>
  <p:tag name="ISPRING_CUSTOM_TIMING_USED" val="1"/>
  <p:tag name="GENSWF_SLIDE_UID" val="{3AB8FE5B-CAB5-4BAB-8915-4E372012C31A}:372"/>
  <p:tag name="ISPRING_SLIDE_INDENT_LEVEL" val="0"/>
  <p:tag name="ISPRING_SLIDE_ID_2" val="{5D525F72-5116-4354-869D-A7857D4F419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.309"/>
  <p:tag name="TIMING" val="|4.993"/>
  <p:tag name="GENSWF_SLIDE_UID" val="{0633C8EE-B4F2-41A6-AE12-361510250283}:373"/>
  <p:tag name="ISPRING_SLIDE_INDENT_LEVEL" val="0"/>
  <p:tag name="ISPRING_SLIDE_ID_2" val="{62B01CB7-B272-4E61-8A93-8D6517CD4AAF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9.180"/>
  <p:tag name="GENSWF_SLIDE_UID" val="{2D9E1B48-30C3-41A9-8385-5F446E705F4E}:379"/>
  <p:tag name="ISPRING_SLIDE_INDENT_LEVEL" val="0"/>
  <p:tag name="ISPRING_SLIDE_ID_2" val="{4EEA11DB-3629-41FB-A20D-B08A160A8EF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5.195"/>
  <p:tag name="TIMING" val="|2.382"/>
  <p:tag name="ISPRING_CUSTOM_TIMING_USED" val="1"/>
  <p:tag name="GENSWF_SLIDE_UID" val="{4A49CD5B-6041-44E2-A214-D54981A59F98}:374"/>
  <p:tag name="ISPRING_SLIDE_INDENT_LEVEL" val="0"/>
  <p:tag name="ISPRING_SLIDE_ID_2" val="{067F9920-ADE2-43D3-8D1E-2A5FE24DCE3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33DEBA-72BE-46E8-AE1C-23777C4870ED}:377"/>
  <p:tag name="ISPRING_SLIDE_INDENT_LEVEL" val="0"/>
  <p:tag name="ISPRING_SLIDE_ID_2" val="{E9479ADD-9C37-498A-B35A-21B9235872E7}"/>
  <p:tag name="GENSWF_ADVANCE_TIME" val="8.613"/>
  <p:tag name="TIMING" val="|0.941|1.041|1.812|0.9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22.843"/>
  <p:tag name="TIMING" val="|2.642|2.112|0.838|0.814|1.565|1.156|2.184|4.625"/>
  <p:tag name="ISPRING_CUSTOM_TIMING_USED" val="1"/>
  <p:tag name="GENSWF_SLIDE_UID" val="{4D4836C7-EBB5-4CFD-BBF3-D07BEF4D394C}:375"/>
  <p:tag name="ISPRING_SLIDE_INDENT_LEVEL" val="0"/>
  <p:tag name="ISPRING_SLIDE_ID_2" val="{F5C0CF59-85F1-4AE4-9D7B-18CFC4781C2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76AB53CE-602A-4A81-9E69-01AEDC3E0FA7}:366"/>
  <p:tag name="ISPRING_SLIDE_INDENT_LEVEL" val="0"/>
  <p:tag name="GENSWF_ADVANCE_TIME" val="9.973"/>
  <p:tag name="TIMING" val="|1.892"/>
  <p:tag name="ISPRING_SLIDE_ID_2" val="{683D3FE3-3280-4448-B920-DEAEC7FDC8DF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GENSWF_ADVANCE_TIME" val="12.800"/>
  <p:tag name="ISPRING_SLIDE_ID_2" val="{3DE29D4F-58BA-4992-AB2C-AF9DE969AF1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5641F1B6-BD4A-4A98-AD76-FB849F0E067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GENSWF_ADVANCE_TIME" val="4.926"/>
  <p:tag name="TIMING" val="|0.861"/>
  <p:tag name="ISPRING_SLIDE_ID_2" val="{5D616EF5-92BD-424A-A7B2-D09AC572248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6.314"/>
  <p:tag name="TIMING" val="|0.687|1.226|0.953"/>
  <p:tag name="ISPRING_CUSTOM_TIMING_USED" val="1"/>
  <p:tag name="GENSWF_SLIDE_UID" val="{107AF9A4-A1D0-4EF9-9741-0F7ADA5451F9}:367"/>
  <p:tag name="ISPRING_SLIDE_INDENT_LEVEL" val="0"/>
  <p:tag name="ISPRING_SLIDE_ID_2" val="{56CAA414-835E-4CC9-8A8D-94E2DCEF394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84|1.012"/>
  <p:tag name="ISPRING_CUSTOM_TIMING_USED" val="1"/>
  <p:tag name="GENSWF_SLIDE_UID" val="{6347A7C5-F792-453A-9307-DE02A0580914}:376"/>
  <p:tag name="ISPRING_SLIDE_INDENT_LEVEL" val="0"/>
  <p:tag name="GENSWF_ADVANCE_TIME" val="7.222"/>
  <p:tag name="ISPRING_SLIDE_ID_2" val="{13881A30-44ED-424C-8791-0F814060A98C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8.821"/>
  <p:tag name="TIMING" val="|2.811|1.608"/>
  <p:tag name="ISPRING_CUSTOM_TIMING_USED" val="1"/>
  <p:tag name="GENSWF_SLIDE_UID" val="{9A510928-2ABF-444D-BD3B-5954CE2FB1E0}:368"/>
  <p:tag name="ISPRING_SLIDE_INDENT_LEVEL" val="0"/>
  <p:tag name="ISPRING_SLIDE_ID_2" val="{66032F89-2689-4178-8F15-87BCAC3F3D2D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7.016"/>
  <p:tag name="ISPRING_CUSTOM_TIMING_USED" val="1"/>
  <p:tag name="GENSWF_SLIDE_UID" val="{4FC43185-923C-4714-8FCD-A5DF231F338E}:369"/>
  <p:tag name="ISPRING_SLIDE_INDENT_LEVEL" val="0"/>
  <p:tag name="ISPRING_SLIDE_ID_2" val="{0D98E486-6257-4C16-B156-9C8B5DFF2D2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18.801"/>
  <p:tag name="TIMING" val="|0.815|3.686|0.812|1.063|2.765"/>
  <p:tag name="ISPRING_CUSTOM_TIMING_USED" val="1"/>
  <p:tag name="GENSWF_SLIDE_UID" val="{D53FBDD5-A3E3-4ED5-8D0C-1FACB074B75B}:370"/>
  <p:tag name="ISPRING_SLIDE_INDENT_LEVEL" val="0"/>
  <p:tag name="ISPRING_SLIDE_ID_2" val="{B78ACD89-5BBD-4AE6-B4AE-C388B35D488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9.670"/>
  <p:tag name="TIMING" val="|2.182|2.201|0.878|1.158"/>
  <p:tag name="GENSWF_SLIDE_UID" val="{CB8D8488-A568-4967-91E2-BF117D3918EF}:371"/>
  <p:tag name="ISPRING_SLIDE_INDENT_LEVEL" val="0"/>
  <p:tag name="ISPRING_SLIDE_ID_2" val="{D8821493-471B-4559-936C-2359CD2FACD9}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12092</TotalTime>
  <Words>482</Words>
  <Application>Microsoft Macintosh PowerPoint</Application>
  <PresentationFormat>Widescreen</PresentationFormat>
  <Paragraphs>59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this course, you wil learn…</vt:lpstr>
      <vt:lpstr>PowerPoint Presentation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1.1.1 Introduction to Data Analysis in DHIS2</dc:title>
  <dc:subject>elearning</dc:subject>
  <dc:creator>Alejandra Avila</dc:creator>
  <cp:lastModifiedBy>Simona Sekerova</cp:lastModifiedBy>
  <cp:revision>628</cp:revision>
  <cp:lastPrinted>2021-06-09T13:32:46Z</cp:lastPrinted>
  <dcterms:created xsi:type="dcterms:W3CDTF">2021-02-03T12:41:27Z</dcterms:created>
  <dcterms:modified xsi:type="dcterms:W3CDTF">2023-09-18T07:43:01Z</dcterms:modified>
</cp:coreProperties>
</file>